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43200625" cx="323992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 roundtripDataSignature="AMtx7mjs6RtBeLOAs40uAyVHMTg2pwHS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F6D032-4683-4990-B172-8FBAB3F878A3}">
  <a:tblStyle styleId="{FBF6D032-4683-4990-B172-8FBAB3F878A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14:notes"/>
          <p:cNvSpPr/>
          <p:nvPr>
            <p:ph idx="2" type="sldImg"/>
          </p:nvPr>
        </p:nvSpPr>
        <p:spPr>
          <a:xfrm>
            <a:off x="2143125" y="685800"/>
            <a:ext cx="2571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2429947" y="7070108"/>
            <a:ext cx="27539395" cy="1504022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1259"/>
              <a:buFont typeface="Calibri"/>
              <a:buNone/>
              <a:defRPr sz="2125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4049911" y="22690338"/>
            <a:ext cx="24299466" cy="1043015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543"/>
              </a:spcBef>
              <a:spcAft>
                <a:spcPts val="0"/>
              </a:spcAft>
              <a:buClr>
                <a:schemeClr val="dk1"/>
              </a:buClr>
              <a:buSzPts val="8504"/>
              <a:buNone/>
              <a:defRPr sz="8504"/>
            </a:lvl1pPr>
            <a:lvl2pPr lvl="1" algn="ctr">
              <a:lnSpc>
                <a:spcPct val="90000"/>
              </a:lnSpc>
              <a:spcBef>
                <a:spcPts val="1772"/>
              </a:spcBef>
              <a:spcAft>
                <a:spcPts val="0"/>
              </a:spcAft>
              <a:buClr>
                <a:schemeClr val="dk1"/>
              </a:buClr>
              <a:buSzPts val="7086"/>
              <a:buNone/>
              <a:defRPr sz="7086"/>
            </a:lvl2pPr>
            <a:lvl3pPr lvl="2" algn="ctr">
              <a:lnSpc>
                <a:spcPct val="90000"/>
              </a:lnSpc>
              <a:spcBef>
                <a:spcPts val="1772"/>
              </a:spcBef>
              <a:spcAft>
                <a:spcPts val="0"/>
              </a:spcAft>
              <a:buClr>
                <a:schemeClr val="dk1"/>
              </a:buClr>
              <a:buSzPts val="6378"/>
              <a:buNone/>
              <a:defRPr sz="6378"/>
            </a:lvl3pPr>
            <a:lvl4pPr lvl="3" algn="ctr">
              <a:lnSpc>
                <a:spcPct val="90000"/>
              </a:lnSpc>
              <a:spcBef>
                <a:spcPts val="1772"/>
              </a:spcBef>
              <a:spcAft>
                <a:spcPts val="0"/>
              </a:spcAft>
              <a:buClr>
                <a:schemeClr val="dk1"/>
              </a:buClr>
              <a:buSzPts val="5669"/>
              <a:buNone/>
              <a:defRPr sz="5669"/>
            </a:lvl4pPr>
            <a:lvl5pPr lvl="4" algn="ctr">
              <a:lnSpc>
                <a:spcPct val="90000"/>
              </a:lnSpc>
              <a:spcBef>
                <a:spcPts val="1772"/>
              </a:spcBef>
              <a:spcAft>
                <a:spcPts val="0"/>
              </a:spcAft>
              <a:buClr>
                <a:schemeClr val="dk1"/>
              </a:buClr>
              <a:buSzPts val="5669"/>
              <a:buNone/>
              <a:defRPr sz="5669"/>
            </a:lvl5pPr>
            <a:lvl6pPr lvl="5" algn="ctr">
              <a:lnSpc>
                <a:spcPct val="90000"/>
              </a:lnSpc>
              <a:spcBef>
                <a:spcPts val="1772"/>
              </a:spcBef>
              <a:spcAft>
                <a:spcPts val="0"/>
              </a:spcAft>
              <a:buClr>
                <a:schemeClr val="dk1"/>
              </a:buClr>
              <a:buSzPts val="5669"/>
              <a:buNone/>
              <a:defRPr sz="5669"/>
            </a:lvl6pPr>
            <a:lvl7pPr lvl="6" algn="ctr">
              <a:lnSpc>
                <a:spcPct val="90000"/>
              </a:lnSpc>
              <a:spcBef>
                <a:spcPts val="1772"/>
              </a:spcBef>
              <a:spcAft>
                <a:spcPts val="0"/>
              </a:spcAft>
              <a:buClr>
                <a:schemeClr val="dk1"/>
              </a:buClr>
              <a:buSzPts val="5669"/>
              <a:buNone/>
              <a:defRPr sz="5669"/>
            </a:lvl7pPr>
            <a:lvl8pPr lvl="7" algn="ctr">
              <a:lnSpc>
                <a:spcPct val="90000"/>
              </a:lnSpc>
              <a:spcBef>
                <a:spcPts val="1772"/>
              </a:spcBef>
              <a:spcAft>
                <a:spcPts val="0"/>
              </a:spcAft>
              <a:buClr>
                <a:schemeClr val="dk1"/>
              </a:buClr>
              <a:buSzPts val="5669"/>
              <a:buNone/>
              <a:defRPr sz="5669"/>
            </a:lvl8pPr>
            <a:lvl9pPr lvl="8" algn="ctr">
              <a:lnSpc>
                <a:spcPct val="90000"/>
              </a:lnSpc>
              <a:spcBef>
                <a:spcPts val="1772"/>
              </a:spcBef>
              <a:spcAft>
                <a:spcPts val="0"/>
              </a:spcAft>
              <a:buClr>
                <a:schemeClr val="dk1"/>
              </a:buClr>
              <a:buSzPts val="5669"/>
              <a:buNone/>
              <a:defRPr sz="5669"/>
            </a:lvl9pPr>
          </a:lstStyle>
          <a:p/>
        </p:txBody>
      </p:sp>
      <p:sp>
        <p:nvSpPr>
          <p:cNvPr id="14" name="Google Shape;14;p3"/>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8" name="Shape 68"/>
        <p:cNvGrpSpPr/>
        <p:nvPr/>
      </p:nvGrpSpPr>
      <p:grpSpPr>
        <a:xfrm>
          <a:off x="0" y="0"/>
          <a:ext cx="0" cy="0"/>
          <a:chOff x="0" y="0"/>
          <a:chExt cx="0" cy="0"/>
        </a:xfrm>
      </p:grpSpPr>
      <p:sp>
        <p:nvSpPr>
          <p:cNvPr id="69" name="Google Shape;69;p13"/>
          <p:cNvSpPr txBox="1"/>
          <p:nvPr>
            <p:ph type="title"/>
          </p:nvPr>
        </p:nvSpPr>
        <p:spPr>
          <a:xfrm rot="5400000">
            <a:off x="8373518" y="17112258"/>
            <a:ext cx="36610544" cy="69860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 type="body"/>
          </p:nvPr>
        </p:nvSpPr>
        <p:spPr>
          <a:xfrm rot="5400000">
            <a:off x="-5801170" y="10328657"/>
            <a:ext cx="36610544" cy="205532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543"/>
              </a:spcBef>
              <a:spcAft>
                <a:spcPts val="0"/>
              </a:spcAft>
              <a:buClr>
                <a:schemeClr val="dk1"/>
              </a:buClr>
              <a:buSzPts val="1800"/>
              <a:buChar char="•"/>
              <a:defRPr/>
            </a:lvl1pPr>
            <a:lvl2pPr indent="-342900" lvl="1" marL="914400" algn="l">
              <a:lnSpc>
                <a:spcPct val="90000"/>
              </a:lnSpc>
              <a:spcBef>
                <a:spcPts val="1772"/>
              </a:spcBef>
              <a:spcAft>
                <a:spcPts val="0"/>
              </a:spcAft>
              <a:buClr>
                <a:schemeClr val="dk1"/>
              </a:buClr>
              <a:buSzPts val="1800"/>
              <a:buChar char="•"/>
              <a:defRPr/>
            </a:lvl2pPr>
            <a:lvl3pPr indent="-342900" lvl="2" marL="1371600" algn="l">
              <a:lnSpc>
                <a:spcPct val="90000"/>
              </a:lnSpc>
              <a:spcBef>
                <a:spcPts val="1772"/>
              </a:spcBef>
              <a:spcAft>
                <a:spcPts val="0"/>
              </a:spcAft>
              <a:buClr>
                <a:schemeClr val="dk1"/>
              </a:buClr>
              <a:buSzPts val="1800"/>
              <a:buChar char="•"/>
              <a:defRPr/>
            </a:lvl3pPr>
            <a:lvl4pPr indent="-342900" lvl="3" marL="1828800" algn="l">
              <a:lnSpc>
                <a:spcPct val="90000"/>
              </a:lnSpc>
              <a:spcBef>
                <a:spcPts val="1772"/>
              </a:spcBef>
              <a:spcAft>
                <a:spcPts val="0"/>
              </a:spcAft>
              <a:buClr>
                <a:schemeClr val="dk1"/>
              </a:buClr>
              <a:buSzPts val="1800"/>
              <a:buChar char="•"/>
              <a:defRPr/>
            </a:lvl4pPr>
            <a:lvl5pPr indent="-342900" lvl="4" marL="2286000" algn="l">
              <a:lnSpc>
                <a:spcPct val="90000"/>
              </a:lnSpc>
              <a:spcBef>
                <a:spcPts val="1772"/>
              </a:spcBef>
              <a:spcAft>
                <a:spcPts val="0"/>
              </a:spcAft>
              <a:buClr>
                <a:schemeClr val="dk1"/>
              </a:buClr>
              <a:buSzPts val="1800"/>
              <a:buChar char="•"/>
              <a:defRPr/>
            </a:lvl5pPr>
            <a:lvl6pPr indent="-342900" lvl="5" marL="2743200" algn="l">
              <a:lnSpc>
                <a:spcPct val="90000"/>
              </a:lnSpc>
              <a:spcBef>
                <a:spcPts val="1772"/>
              </a:spcBef>
              <a:spcAft>
                <a:spcPts val="0"/>
              </a:spcAft>
              <a:buClr>
                <a:schemeClr val="dk1"/>
              </a:buClr>
              <a:buSzPts val="1800"/>
              <a:buChar char="•"/>
              <a:defRPr/>
            </a:lvl6pPr>
            <a:lvl7pPr indent="-342900" lvl="6" marL="3200400" algn="l">
              <a:lnSpc>
                <a:spcPct val="90000"/>
              </a:lnSpc>
              <a:spcBef>
                <a:spcPts val="1772"/>
              </a:spcBef>
              <a:spcAft>
                <a:spcPts val="0"/>
              </a:spcAft>
              <a:buClr>
                <a:schemeClr val="dk1"/>
              </a:buClr>
              <a:buSzPts val="1800"/>
              <a:buChar char="•"/>
              <a:defRPr/>
            </a:lvl7pPr>
            <a:lvl8pPr indent="-342900" lvl="7" marL="3657600" algn="l">
              <a:lnSpc>
                <a:spcPct val="90000"/>
              </a:lnSpc>
              <a:spcBef>
                <a:spcPts val="1772"/>
              </a:spcBef>
              <a:spcAft>
                <a:spcPts val="0"/>
              </a:spcAft>
              <a:buClr>
                <a:schemeClr val="dk1"/>
              </a:buClr>
              <a:buSzPts val="1800"/>
              <a:buChar char="•"/>
              <a:defRPr/>
            </a:lvl8pPr>
            <a:lvl9pPr indent="-342900" lvl="8" marL="4114800" algn="l">
              <a:lnSpc>
                <a:spcPct val="90000"/>
              </a:lnSpc>
              <a:spcBef>
                <a:spcPts val="1772"/>
              </a:spcBef>
              <a:spcAft>
                <a:spcPts val="0"/>
              </a:spcAft>
              <a:buClr>
                <a:schemeClr val="dk1"/>
              </a:buClr>
              <a:buSzPts val="1800"/>
              <a:buChar char="•"/>
              <a:defRPr/>
            </a:lvl9pPr>
          </a:lstStyle>
          <a:p/>
        </p:txBody>
      </p:sp>
      <p:sp>
        <p:nvSpPr>
          <p:cNvPr id="71" name="Google Shape;71;p13"/>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7" name="Shape 17"/>
        <p:cNvGrpSpPr/>
        <p:nvPr/>
      </p:nvGrpSpPr>
      <p:grpSpPr>
        <a:xfrm>
          <a:off x="0" y="0"/>
          <a:ext cx="0" cy="0"/>
          <a:chOff x="0" y="0"/>
          <a:chExt cx="0" cy="0"/>
        </a:xfrm>
      </p:grpSpPr>
      <p:sp>
        <p:nvSpPr>
          <p:cNvPr id="18" name="Google Shape;18;p5"/>
          <p:cNvSpPr txBox="1"/>
          <p:nvPr>
            <p:ph type="title"/>
          </p:nvPr>
        </p:nvSpPr>
        <p:spPr>
          <a:xfrm>
            <a:off x="2210578" y="10770172"/>
            <a:ext cx="27944386" cy="179702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1259"/>
              <a:buFont typeface="Calibri"/>
              <a:buNone/>
              <a:defRPr sz="2125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 type="body"/>
          </p:nvPr>
        </p:nvSpPr>
        <p:spPr>
          <a:xfrm>
            <a:off x="2210578" y="28910440"/>
            <a:ext cx="27944386" cy="94501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543"/>
              </a:spcBef>
              <a:spcAft>
                <a:spcPts val="0"/>
              </a:spcAft>
              <a:buClr>
                <a:schemeClr val="dk1"/>
              </a:buClr>
              <a:buSzPts val="8504"/>
              <a:buNone/>
              <a:defRPr sz="8504">
                <a:solidFill>
                  <a:schemeClr val="dk1"/>
                </a:solidFill>
              </a:defRPr>
            </a:lvl1pPr>
            <a:lvl2pPr indent="-228600" lvl="1" marL="914400" algn="l">
              <a:lnSpc>
                <a:spcPct val="90000"/>
              </a:lnSpc>
              <a:spcBef>
                <a:spcPts val="1772"/>
              </a:spcBef>
              <a:spcAft>
                <a:spcPts val="0"/>
              </a:spcAft>
              <a:buClr>
                <a:srgbClr val="888888"/>
              </a:buClr>
              <a:buSzPts val="7086"/>
              <a:buNone/>
              <a:defRPr sz="7086">
                <a:solidFill>
                  <a:srgbClr val="888888"/>
                </a:solidFill>
              </a:defRPr>
            </a:lvl2pPr>
            <a:lvl3pPr indent="-228600" lvl="2" marL="1371600" algn="l">
              <a:lnSpc>
                <a:spcPct val="90000"/>
              </a:lnSpc>
              <a:spcBef>
                <a:spcPts val="1772"/>
              </a:spcBef>
              <a:spcAft>
                <a:spcPts val="0"/>
              </a:spcAft>
              <a:buClr>
                <a:srgbClr val="888888"/>
              </a:buClr>
              <a:buSzPts val="6378"/>
              <a:buNone/>
              <a:defRPr sz="6378">
                <a:solidFill>
                  <a:srgbClr val="888888"/>
                </a:solidFill>
              </a:defRPr>
            </a:lvl3pPr>
            <a:lvl4pPr indent="-228600" lvl="3" marL="1828800" algn="l">
              <a:lnSpc>
                <a:spcPct val="90000"/>
              </a:lnSpc>
              <a:spcBef>
                <a:spcPts val="1772"/>
              </a:spcBef>
              <a:spcAft>
                <a:spcPts val="0"/>
              </a:spcAft>
              <a:buClr>
                <a:srgbClr val="888888"/>
              </a:buClr>
              <a:buSzPts val="5669"/>
              <a:buNone/>
              <a:defRPr sz="5669">
                <a:solidFill>
                  <a:srgbClr val="888888"/>
                </a:solidFill>
              </a:defRPr>
            </a:lvl4pPr>
            <a:lvl5pPr indent="-228600" lvl="4" marL="2286000" algn="l">
              <a:lnSpc>
                <a:spcPct val="90000"/>
              </a:lnSpc>
              <a:spcBef>
                <a:spcPts val="1772"/>
              </a:spcBef>
              <a:spcAft>
                <a:spcPts val="0"/>
              </a:spcAft>
              <a:buClr>
                <a:srgbClr val="888888"/>
              </a:buClr>
              <a:buSzPts val="5669"/>
              <a:buNone/>
              <a:defRPr sz="5669">
                <a:solidFill>
                  <a:srgbClr val="888888"/>
                </a:solidFill>
              </a:defRPr>
            </a:lvl5pPr>
            <a:lvl6pPr indent="-228600" lvl="5" marL="2743200" algn="l">
              <a:lnSpc>
                <a:spcPct val="90000"/>
              </a:lnSpc>
              <a:spcBef>
                <a:spcPts val="1772"/>
              </a:spcBef>
              <a:spcAft>
                <a:spcPts val="0"/>
              </a:spcAft>
              <a:buClr>
                <a:srgbClr val="888888"/>
              </a:buClr>
              <a:buSzPts val="5669"/>
              <a:buNone/>
              <a:defRPr sz="5669">
                <a:solidFill>
                  <a:srgbClr val="888888"/>
                </a:solidFill>
              </a:defRPr>
            </a:lvl6pPr>
            <a:lvl7pPr indent="-228600" lvl="6" marL="3200400" algn="l">
              <a:lnSpc>
                <a:spcPct val="90000"/>
              </a:lnSpc>
              <a:spcBef>
                <a:spcPts val="1772"/>
              </a:spcBef>
              <a:spcAft>
                <a:spcPts val="0"/>
              </a:spcAft>
              <a:buClr>
                <a:srgbClr val="888888"/>
              </a:buClr>
              <a:buSzPts val="5669"/>
              <a:buNone/>
              <a:defRPr sz="5669">
                <a:solidFill>
                  <a:srgbClr val="888888"/>
                </a:solidFill>
              </a:defRPr>
            </a:lvl7pPr>
            <a:lvl8pPr indent="-228600" lvl="7" marL="3657600" algn="l">
              <a:lnSpc>
                <a:spcPct val="90000"/>
              </a:lnSpc>
              <a:spcBef>
                <a:spcPts val="1772"/>
              </a:spcBef>
              <a:spcAft>
                <a:spcPts val="0"/>
              </a:spcAft>
              <a:buClr>
                <a:srgbClr val="888888"/>
              </a:buClr>
              <a:buSzPts val="5669"/>
              <a:buNone/>
              <a:defRPr sz="5669">
                <a:solidFill>
                  <a:srgbClr val="888888"/>
                </a:solidFill>
              </a:defRPr>
            </a:lvl8pPr>
            <a:lvl9pPr indent="-228600" lvl="8" marL="4114800" algn="l">
              <a:lnSpc>
                <a:spcPct val="90000"/>
              </a:lnSpc>
              <a:spcBef>
                <a:spcPts val="1772"/>
              </a:spcBef>
              <a:spcAft>
                <a:spcPts val="0"/>
              </a:spcAft>
              <a:buClr>
                <a:srgbClr val="888888"/>
              </a:buClr>
              <a:buSzPts val="5669"/>
              <a:buNone/>
              <a:defRPr sz="5669">
                <a:solidFill>
                  <a:srgbClr val="888888"/>
                </a:solidFill>
              </a:defRPr>
            </a:lvl9pPr>
          </a:lstStyle>
          <a:p/>
        </p:txBody>
      </p:sp>
      <p:sp>
        <p:nvSpPr>
          <p:cNvPr id="20" name="Google Shape;20;p5"/>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3" name="Shape 23"/>
        <p:cNvGrpSpPr/>
        <p:nvPr/>
      </p:nvGrpSpPr>
      <p:grpSpPr>
        <a:xfrm>
          <a:off x="0" y="0"/>
          <a:ext cx="0" cy="0"/>
          <a:chOff x="0" y="0"/>
          <a:chExt cx="0" cy="0"/>
        </a:xfrm>
      </p:grpSpPr>
      <p:sp>
        <p:nvSpPr>
          <p:cNvPr id="24" name="Google Shape;24;p6"/>
          <p:cNvSpPr txBox="1"/>
          <p:nvPr>
            <p:ph type="title"/>
          </p:nvPr>
        </p:nvSpPr>
        <p:spPr>
          <a:xfrm>
            <a:off x="2227451" y="2300044"/>
            <a:ext cx="27944386" cy="8350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
          <p:cNvSpPr txBox="1"/>
          <p:nvPr>
            <p:ph idx="1" type="body"/>
          </p:nvPr>
        </p:nvSpPr>
        <p:spPr>
          <a:xfrm>
            <a:off x="2227451" y="11500170"/>
            <a:ext cx="13769697" cy="2741040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543"/>
              </a:spcBef>
              <a:spcAft>
                <a:spcPts val="0"/>
              </a:spcAft>
              <a:buClr>
                <a:schemeClr val="dk1"/>
              </a:buClr>
              <a:buSzPts val="1800"/>
              <a:buChar char="•"/>
              <a:defRPr/>
            </a:lvl1pPr>
            <a:lvl2pPr indent="-342900" lvl="1" marL="914400" algn="l">
              <a:lnSpc>
                <a:spcPct val="90000"/>
              </a:lnSpc>
              <a:spcBef>
                <a:spcPts val="1772"/>
              </a:spcBef>
              <a:spcAft>
                <a:spcPts val="0"/>
              </a:spcAft>
              <a:buClr>
                <a:schemeClr val="dk1"/>
              </a:buClr>
              <a:buSzPts val="1800"/>
              <a:buChar char="•"/>
              <a:defRPr/>
            </a:lvl2pPr>
            <a:lvl3pPr indent="-342900" lvl="2" marL="1371600" algn="l">
              <a:lnSpc>
                <a:spcPct val="90000"/>
              </a:lnSpc>
              <a:spcBef>
                <a:spcPts val="1772"/>
              </a:spcBef>
              <a:spcAft>
                <a:spcPts val="0"/>
              </a:spcAft>
              <a:buClr>
                <a:schemeClr val="dk1"/>
              </a:buClr>
              <a:buSzPts val="1800"/>
              <a:buChar char="•"/>
              <a:defRPr/>
            </a:lvl3pPr>
            <a:lvl4pPr indent="-342900" lvl="3" marL="1828800" algn="l">
              <a:lnSpc>
                <a:spcPct val="90000"/>
              </a:lnSpc>
              <a:spcBef>
                <a:spcPts val="1772"/>
              </a:spcBef>
              <a:spcAft>
                <a:spcPts val="0"/>
              </a:spcAft>
              <a:buClr>
                <a:schemeClr val="dk1"/>
              </a:buClr>
              <a:buSzPts val="1800"/>
              <a:buChar char="•"/>
              <a:defRPr/>
            </a:lvl4pPr>
            <a:lvl5pPr indent="-342900" lvl="4" marL="2286000" algn="l">
              <a:lnSpc>
                <a:spcPct val="90000"/>
              </a:lnSpc>
              <a:spcBef>
                <a:spcPts val="1772"/>
              </a:spcBef>
              <a:spcAft>
                <a:spcPts val="0"/>
              </a:spcAft>
              <a:buClr>
                <a:schemeClr val="dk1"/>
              </a:buClr>
              <a:buSzPts val="1800"/>
              <a:buChar char="•"/>
              <a:defRPr/>
            </a:lvl5pPr>
            <a:lvl6pPr indent="-342900" lvl="5" marL="2743200" algn="l">
              <a:lnSpc>
                <a:spcPct val="90000"/>
              </a:lnSpc>
              <a:spcBef>
                <a:spcPts val="1772"/>
              </a:spcBef>
              <a:spcAft>
                <a:spcPts val="0"/>
              </a:spcAft>
              <a:buClr>
                <a:schemeClr val="dk1"/>
              </a:buClr>
              <a:buSzPts val="1800"/>
              <a:buChar char="•"/>
              <a:defRPr/>
            </a:lvl6pPr>
            <a:lvl7pPr indent="-342900" lvl="6" marL="3200400" algn="l">
              <a:lnSpc>
                <a:spcPct val="90000"/>
              </a:lnSpc>
              <a:spcBef>
                <a:spcPts val="1772"/>
              </a:spcBef>
              <a:spcAft>
                <a:spcPts val="0"/>
              </a:spcAft>
              <a:buClr>
                <a:schemeClr val="dk1"/>
              </a:buClr>
              <a:buSzPts val="1800"/>
              <a:buChar char="•"/>
              <a:defRPr/>
            </a:lvl7pPr>
            <a:lvl8pPr indent="-342900" lvl="7" marL="3657600" algn="l">
              <a:lnSpc>
                <a:spcPct val="90000"/>
              </a:lnSpc>
              <a:spcBef>
                <a:spcPts val="1772"/>
              </a:spcBef>
              <a:spcAft>
                <a:spcPts val="0"/>
              </a:spcAft>
              <a:buClr>
                <a:schemeClr val="dk1"/>
              </a:buClr>
              <a:buSzPts val="1800"/>
              <a:buChar char="•"/>
              <a:defRPr/>
            </a:lvl8pPr>
            <a:lvl9pPr indent="-342900" lvl="8" marL="4114800" algn="l">
              <a:lnSpc>
                <a:spcPct val="90000"/>
              </a:lnSpc>
              <a:spcBef>
                <a:spcPts val="1772"/>
              </a:spcBef>
              <a:spcAft>
                <a:spcPts val="0"/>
              </a:spcAft>
              <a:buClr>
                <a:schemeClr val="dk1"/>
              </a:buClr>
              <a:buSzPts val="1800"/>
              <a:buChar char="•"/>
              <a:defRPr/>
            </a:lvl9pPr>
          </a:lstStyle>
          <a:p/>
        </p:txBody>
      </p:sp>
      <p:sp>
        <p:nvSpPr>
          <p:cNvPr id="26" name="Google Shape;26;p6"/>
          <p:cNvSpPr txBox="1"/>
          <p:nvPr>
            <p:ph idx="2" type="body"/>
          </p:nvPr>
        </p:nvSpPr>
        <p:spPr>
          <a:xfrm>
            <a:off x="16402140" y="11500170"/>
            <a:ext cx="13769697" cy="2741040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543"/>
              </a:spcBef>
              <a:spcAft>
                <a:spcPts val="0"/>
              </a:spcAft>
              <a:buClr>
                <a:schemeClr val="dk1"/>
              </a:buClr>
              <a:buSzPts val="1800"/>
              <a:buChar char="•"/>
              <a:defRPr/>
            </a:lvl1pPr>
            <a:lvl2pPr indent="-342900" lvl="1" marL="914400" algn="l">
              <a:lnSpc>
                <a:spcPct val="90000"/>
              </a:lnSpc>
              <a:spcBef>
                <a:spcPts val="1772"/>
              </a:spcBef>
              <a:spcAft>
                <a:spcPts val="0"/>
              </a:spcAft>
              <a:buClr>
                <a:schemeClr val="dk1"/>
              </a:buClr>
              <a:buSzPts val="1800"/>
              <a:buChar char="•"/>
              <a:defRPr/>
            </a:lvl2pPr>
            <a:lvl3pPr indent="-342900" lvl="2" marL="1371600" algn="l">
              <a:lnSpc>
                <a:spcPct val="90000"/>
              </a:lnSpc>
              <a:spcBef>
                <a:spcPts val="1772"/>
              </a:spcBef>
              <a:spcAft>
                <a:spcPts val="0"/>
              </a:spcAft>
              <a:buClr>
                <a:schemeClr val="dk1"/>
              </a:buClr>
              <a:buSzPts val="1800"/>
              <a:buChar char="•"/>
              <a:defRPr/>
            </a:lvl3pPr>
            <a:lvl4pPr indent="-342900" lvl="3" marL="1828800" algn="l">
              <a:lnSpc>
                <a:spcPct val="90000"/>
              </a:lnSpc>
              <a:spcBef>
                <a:spcPts val="1772"/>
              </a:spcBef>
              <a:spcAft>
                <a:spcPts val="0"/>
              </a:spcAft>
              <a:buClr>
                <a:schemeClr val="dk1"/>
              </a:buClr>
              <a:buSzPts val="1800"/>
              <a:buChar char="•"/>
              <a:defRPr/>
            </a:lvl4pPr>
            <a:lvl5pPr indent="-342900" lvl="4" marL="2286000" algn="l">
              <a:lnSpc>
                <a:spcPct val="90000"/>
              </a:lnSpc>
              <a:spcBef>
                <a:spcPts val="1772"/>
              </a:spcBef>
              <a:spcAft>
                <a:spcPts val="0"/>
              </a:spcAft>
              <a:buClr>
                <a:schemeClr val="dk1"/>
              </a:buClr>
              <a:buSzPts val="1800"/>
              <a:buChar char="•"/>
              <a:defRPr/>
            </a:lvl5pPr>
            <a:lvl6pPr indent="-342900" lvl="5" marL="2743200" algn="l">
              <a:lnSpc>
                <a:spcPct val="90000"/>
              </a:lnSpc>
              <a:spcBef>
                <a:spcPts val="1772"/>
              </a:spcBef>
              <a:spcAft>
                <a:spcPts val="0"/>
              </a:spcAft>
              <a:buClr>
                <a:schemeClr val="dk1"/>
              </a:buClr>
              <a:buSzPts val="1800"/>
              <a:buChar char="•"/>
              <a:defRPr/>
            </a:lvl6pPr>
            <a:lvl7pPr indent="-342900" lvl="6" marL="3200400" algn="l">
              <a:lnSpc>
                <a:spcPct val="90000"/>
              </a:lnSpc>
              <a:spcBef>
                <a:spcPts val="1772"/>
              </a:spcBef>
              <a:spcAft>
                <a:spcPts val="0"/>
              </a:spcAft>
              <a:buClr>
                <a:schemeClr val="dk1"/>
              </a:buClr>
              <a:buSzPts val="1800"/>
              <a:buChar char="•"/>
              <a:defRPr/>
            </a:lvl7pPr>
            <a:lvl8pPr indent="-342900" lvl="7" marL="3657600" algn="l">
              <a:lnSpc>
                <a:spcPct val="90000"/>
              </a:lnSpc>
              <a:spcBef>
                <a:spcPts val="1772"/>
              </a:spcBef>
              <a:spcAft>
                <a:spcPts val="0"/>
              </a:spcAft>
              <a:buClr>
                <a:schemeClr val="dk1"/>
              </a:buClr>
              <a:buSzPts val="1800"/>
              <a:buChar char="•"/>
              <a:defRPr/>
            </a:lvl8pPr>
            <a:lvl9pPr indent="-342900" lvl="8" marL="4114800" algn="l">
              <a:lnSpc>
                <a:spcPct val="90000"/>
              </a:lnSpc>
              <a:spcBef>
                <a:spcPts val="1772"/>
              </a:spcBef>
              <a:spcAft>
                <a:spcPts val="0"/>
              </a:spcAft>
              <a:buClr>
                <a:schemeClr val="dk1"/>
              </a:buClr>
              <a:buSzPts val="1800"/>
              <a:buChar char="•"/>
              <a:defRPr/>
            </a:lvl9pPr>
          </a:lstStyle>
          <a:p/>
        </p:txBody>
      </p:sp>
      <p:sp>
        <p:nvSpPr>
          <p:cNvPr id="27" name="Google Shape;27;p6"/>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0" name="Shape 30"/>
        <p:cNvGrpSpPr/>
        <p:nvPr/>
      </p:nvGrpSpPr>
      <p:grpSpPr>
        <a:xfrm>
          <a:off x="0" y="0"/>
          <a:ext cx="0" cy="0"/>
          <a:chOff x="0" y="0"/>
          <a:chExt cx="0" cy="0"/>
        </a:xfrm>
      </p:grpSpPr>
      <p:sp>
        <p:nvSpPr>
          <p:cNvPr id="31" name="Google Shape;31;p7"/>
          <p:cNvSpPr txBox="1"/>
          <p:nvPr>
            <p:ph type="title"/>
          </p:nvPr>
        </p:nvSpPr>
        <p:spPr>
          <a:xfrm>
            <a:off x="2231671" y="2300044"/>
            <a:ext cx="27944386" cy="8350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
          <p:cNvSpPr txBox="1"/>
          <p:nvPr>
            <p:ph idx="1" type="body"/>
          </p:nvPr>
        </p:nvSpPr>
        <p:spPr>
          <a:xfrm>
            <a:off x="2231675" y="10590160"/>
            <a:ext cx="13706415" cy="519007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543"/>
              </a:spcBef>
              <a:spcAft>
                <a:spcPts val="0"/>
              </a:spcAft>
              <a:buClr>
                <a:schemeClr val="dk1"/>
              </a:buClr>
              <a:buSzPts val="8504"/>
              <a:buNone/>
              <a:defRPr b="1" sz="8504"/>
            </a:lvl1pPr>
            <a:lvl2pPr indent="-228600" lvl="1" marL="914400" algn="l">
              <a:lnSpc>
                <a:spcPct val="90000"/>
              </a:lnSpc>
              <a:spcBef>
                <a:spcPts val="1772"/>
              </a:spcBef>
              <a:spcAft>
                <a:spcPts val="0"/>
              </a:spcAft>
              <a:buClr>
                <a:schemeClr val="dk1"/>
              </a:buClr>
              <a:buSzPts val="7086"/>
              <a:buNone/>
              <a:defRPr b="1" sz="7086"/>
            </a:lvl2pPr>
            <a:lvl3pPr indent="-228600" lvl="2" marL="1371600" algn="l">
              <a:lnSpc>
                <a:spcPct val="90000"/>
              </a:lnSpc>
              <a:spcBef>
                <a:spcPts val="1772"/>
              </a:spcBef>
              <a:spcAft>
                <a:spcPts val="0"/>
              </a:spcAft>
              <a:buClr>
                <a:schemeClr val="dk1"/>
              </a:buClr>
              <a:buSzPts val="6378"/>
              <a:buNone/>
              <a:defRPr b="1" sz="6378"/>
            </a:lvl3pPr>
            <a:lvl4pPr indent="-228600" lvl="3" marL="1828800" algn="l">
              <a:lnSpc>
                <a:spcPct val="90000"/>
              </a:lnSpc>
              <a:spcBef>
                <a:spcPts val="1772"/>
              </a:spcBef>
              <a:spcAft>
                <a:spcPts val="0"/>
              </a:spcAft>
              <a:buClr>
                <a:schemeClr val="dk1"/>
              </a:buClr>
              <a:buSzPts val="5669"/>
              <a:buNone/>
              <a:defRPr b="1" sz="5669"/>
            </a:lvl4pPr>
            <a:lvl5pPr indent="-228600" lvl="4" marL="2286000" algn="l">
              <a:lnSpc>
                <a:spcPct val="90000"/>
              </a:lnSpc>
              <a:spcBef>
                <a:spcPts val="1772"/>
              </a:spcBef>
              <a:spcAft>
                <a:spcPts val="0"/>
              </a:spcAft>
              <a:buClr>
                <a:schemeClr val="dk1"/>
              </a:buClr>
              <a:buSzPts val="5669"/>
              <a:buNone/>
              <a:defRPr b="1" sz="5669"/>
            </a:lvl5pPr>
            <a:lvl6pPr indent="-228600" lvl="5" marL="2743200" algn="l">
              <a:lnSpc>
                <a:spcPct val="90000"/>
              </a:lnSpc>
              <a:spcBef>
                <a:spcPts val="1772"/>
              </a:spcBef>
              <a:spcAft>
                <a:spcPts val="0"/>
              </a:spcAft>
              <a:buClr>
                <a:schemeClr val="dk1"/>
              </a:buClr>
              <a:buSzPts val="5669"/>
              <a:buNone/>
              <a:defRPr b="1" sz="5669"/>
            </a:lvl6pPr>
            <a:lvl7pPr indent="-228600" lvl="6" marL="3200400" algn="l">
              <a:lnSpc>
                <a:spcPct val="90000"/>
              </a:lnSpc>
              <a:spcBef>
                <a:spcPts val="1772"/>
              </a:spcBef>
              <a:spcAft>
                <a:spcPts val="0"/>
              </a:spcAft>
              <a:buClr>
                <a:schemeClr val="dk1"/>
              </a:buClr>
              <a:buSzPts val="5669"/>
              <a:buNone/>
              <a:defRPr b="1" sz="5669"/>
            </a:lvl7pPr>
            <a:lvl8pPr indent="-228600" lvl="7" marL="3657600" algn="l">
              <a:lnSpc>
                <a:spcPct val="90000"/>
              </a:lnSpc>
              <a:spcBef>
                <a:spcPts val="1772"/>
              </a:spcBef>
              <a:spcAft>
                <a:spcPts val="0"/>
              </a:spcAft>
              <a:buClr>
                <a:schemeClr val="dk1"/>
              </a:buClr>
              <a:buSzPts val="5669"/>
              <a:buNone/>
              <a:defRPr b="1" sz="5669"/>
            </a:lvl8pPr>
            <a:lvl9pPr indent="-228600" lvl="8" marL="4114800" algn="l">
              <a:lnSpc>
                <a:spcPct val="90000"/>
              </a:lnSpc>
              <a:spcBef>
                <a:spcPts val="1772"/>
              </a:spcBef>
              <a:spcAft>
                <a:spcPts val="0"/>
              </a:spcAft>
              <a:buClr>
                <a:schemeClr val="dk1"/>
              </a:buClr>
              <a:buSzPts val="5669"/>
              <a:buNone/>
              <a:defRPr b="1" sz="5669"/>
            </a:lvl9pPr>
          </a:lstStyle>
          <a:p/>
        </p:txBody>
      </p:sp>
      <p:sp>
        <p:nvSpPr>
          <p:cNvPr id="33" name="Google Shape;33;p7"/>
          <p:cNvSpPr txBox="1"/>
          <p:nvPr>
            <p:ph idx="2" type="body"/>
          </p:nvPr>
        </p:nvSpPr>
        <p:spPr>
          <a:xfrm>
            <a:off x="2231675" y="15780233"/>
            <a:ext cx="13706415" cy="2321034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543"/>
              </a:spcBef>
              <a:spcAft>
                <a:spcPts val="0"/>
              </a:spcAft>
              <a:buClr>
                <a:schemeClr val="dk1"/>
              </a:buClr>
              <a:buSzPts val="1800"/>
              <a:buChar char="•"/>
              <a:defRPr/>
            </a:lvl1pPr>
            <a:lvl2pPr indent="-342900" lvl="1" marL="914400" algn="l">
              <a:lnSpc>
                <a:spcPct val="90000"/>
              </a:lnSpc>
              <a:spcBef>
                <a:spcPts val="1772"/>
              </a:spcBef>
              <a:spcAft>
                <a:spcPts val="0"/>
              </a:spcAft>
              <a:buClr>
                <a:schemeClr val="dk1"/>
              </a:buClr>
              <a:buSzPts val="1800"/>
              <a:buChar char="•"/>
              <a:defRPr/>
            </a:lvl2pPr>
            <a:lvl3pPr indent="-342900" lvl="2" marL="1371600" algn="l">
              <a:lnSpc>
                <a:spcPct val="90000"/>
              </a:lnSpc>
              <a:spcBef>
                <a:spcPts val="1772"/>
              </a:spcBef>
              <a:spcAft>
                <a:spcPts val="0"/>
              </a:spcAft>
              <a:buClr>
                <a:schemeClr val="dk1"/>
              </a:buClr>
              <a:buSzPts val="1800"/>
              <a:buChar char="•"/>
              <a:defRPr/>
            </a:lvl3pPr>
            <a:lvl4pPr indent="-342900" lvl="3" marL="1828800" algn="l">
              <a:lnSpc>
                <a:spcPct val="90000"/>
              </a:lnSpc>
              <a:spcBef>
                <a:spcPts val="1772"/>
              </a:spcBef>
              <a:spcAft>
                <a:spcPts val="0"/>
              </a:spcAft>
              <a:buClr>
                <a:schemeClr val="dk1"/>
              </a:buClr>
              <a:buSzPts val="1800"/>
              <a:buChar char="•"/>
              <a:defRPr/>
            </a:lvl4pPr>
            <a:lvl5pPr indent="-342900" lvl="4" marL="2286000" algn="l">
              <a:lnSpc>
                <a:spcPct val="90000"/>
              </a:lnSpc>
              <a:spcBef>
                <a:spcPts val="1772"/>
              </a:spcBef>
              <a:spcAft>
                <a:spcPts val="0"/>
              </a:spcAft>
              <a:buClr>
                <a:schemeClr val="dk1"/>
              </a:buClr>
              <a:buSzPts val="1800"/>
              <a:buChar char="•"/>
              <a:defRPr/>
            </a:lvl5pPr>
            <a:lvl6pPr indent="-342900" lvl="5" marL="2743200" algn="l">
              <a:lnSpc>
                <a:spcPct val="90000"/>
              </a:lnSpc>
              <a:spcBef>
                <a:spcPts val="1772"/>
              </a:spcBef>
              <a:spcAft>
                <a:spcPts val="0"/>
              </a:spcAft>
              <a:buClr>
                <a:schemeClr val="dk1"/>
              </a:buClr>
              <a:buSzPts val="1800"/>
              <a:buChar char="•"/>
              <a:defRPr/>
            </a:lvl6pPr>
            <a:lvl7pPr indent="-342900" lvl="6" marL="3200400" algn="l">
              <a:lnSpc>
                <a:spcPct val="90000"/>
              </a:lnSpc>
              <a:spcBef>
                <a:spcPts val="1772"/>
              </a:spcBef>
              <a:spcAft>
                <a:spcPts val="0"/>
              </a:spcAft>
              <a:buClr>
                <a:schemeClr val="dk1"/>
              </a:buClr>
              <a:buSzPts val="1800"/>
              <a:buChar char="•"/>
              <a:defRPr/>
            </a:lvl7pPr>
            <a:lvl8pPr indent="-342900" lvl="7" marL="3657600" algn="l">
              <a:lnSpc>
                <a:spcPct val="90000"/>
              </a:lnSpc>
              <a:spcBef>
                <a:spcPts val="1772"/>
              </a:spcBef>
              <a:spcAft>
                <a:spcPts val="0"/>
              </a:spcAft>
              <a:buClr>
                <a:schemeClr val="dk1"/>
              </a:buClr>
              <a:buSzPts val="1800"/>
              <a:buChar char="•"/>
              <a:defRPr/>
            </a:lvl8pPr>
            <a:lvl9pPr indent="-342900" lvl="8" marL="4114800" algn="l">
              <a:lnSpc>
                <a:spcPct val="90000"/>
              </a:lnSpc>
              <a:spcBef>
                <a:spcPts val="1772"/>
              </a:spcBef>
              <a:spcAft>
                <a:spcPts val="0"/>
              </a:spcAft>
              <a:buClr>
                <a:schemeClr val="dk1"/>
              </a:buClr>
              <a:buSzPts val="1800"/>
              <a:buChar char="•"/>
              <a:defRPr/>
            </a:lvl9pPr>
          </a:lstStyle>
          <a:p/>
        </p:txBody>
      </p:sp>
      <p:sp>
        <p:nvSpPr>
          <p:cNvPr id="34" name="Google Shape;34;p7"/>
          <p:cNvSpPr txBox="1"/>
          <p:nvPr>
            <p:ph idx="3" type="body"/>
          </p:nvPr>
        </p:nvSpPr>
        <p:spPr>
          <a:xfrm>
            <a:off x="16402142" y="10590160"/>
            <a:ext cx="13773917" cy="519007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543"/>
              </a:spcBef>
              <a:spcAft>
                <a:spcPts val="0"/>
              </a:spcAft>
              <a:buClr>
                <a:schemeClr val="dk1"/>
              </a:buClr>
              <a:buSzPts val="8504"/>
              <a:buNone/>
              <a:defRPr b="1" sz="8504"/>
            </a:lvl1pPr>
            <a:lvl2pPr indent="-228600" lvl="1" marL="914400" algn="l">
              <a:lnSpc>
                <a:spcPct val="90000"/>
              </a:lnSpc>
              <a:spcBef>
                <a:spcPts val="1772"/>
              </a:spcBef>
              <a:spcAft>
                <a:spcPts val="0"/>
              </a:spcAft>
              <a:buClr>
                <a:schemeClr val="dk1"/>
              </a:buClr>
              <a:buSzPts val="7086"/>
              <a:buNone/>
              <a:defRPr b="1" sz="7086"/>
            </a:lvl2pPr>
            <a:lvl3pPr indent="-228600" lvl="2" marL="1371600" algn="l">
              <a:lnSpc>
                <a:spcPct val="90000"/>
              </a:lnSpc>
              <a:spcBef>
                <a:spcPts val="1772"/>
              </a:spcBef>
              <a:spcAft>
                <a:spcPts val="0"/>
              </a:spcAft>
              <a:buClr>
                <a:schemeClr val="dk1"/>
              </a:buClr>
              <a:buSzPts val="6378"/>
              <a:buNone/>
              <a:defRPr b="1" sz="6378"/>
            </a:lvl3pPr>
            <a:lvl4pPr indent="-228600" lvl="3" marL="1828800" algn="l">
              <a:lnSpc>
                <a:spcPct val="90000"/>
              </a:lnSpc>
              <a:spcBef>
                <a:spcPts val="1772"/>
              </a:spcBef>
              <a:spcAft>
                <a:spcPts val="0"/>
              </a:spcAft>
              <a:buClr>
                <a:schemeClr val="dk1"/>
              </a:buClr>
              <a:buSzPts val="5669"/>
              <a:buNone/>
              <a:defRPr b="1" sz="5669"/>
            </a:lvl4pPr>
            <a:lvl5pPr indent="-228600" lvl="4" marL="2286000" algn="l">
              <a:lnSpc>
                <a:spcPct val="90000"/>
              </a:lnSpc>
              <a:spcBef>
                <a:spcPts val="1772"/>
              </a:spcBef>
              <a:spcAft>
                <a:spcPts val="0"/>
              </a:spcAft>
              <a:buClr>
                <a:schemeClr val="dk1"/>
              </a:buClr>
              <a:buSzPts val="5669"/>
              <a:buNone/>
              <a:defRPr b="1" sz="5669"/>
            </a:lvl5pPr>
            <a:lvl6pPr indent="-228600" lvl="5" marL="2743200" algn="l">
              <a:lnSpc>
                <a:spcPct val="90000"/>
              </a:lnSpc>
              <a:spcBef>
                <a:spcPts val="1772"/>
              </a:spcBef>
              <a:spcAft>
                <a:spcPts val="0"/>
              </a:spcAft>
              <a:buClr>
                <a:schemeClr val="dk1"/>
              </a:buClr>
              <a:buSzPts val="5669"/>
              <a:buNone/>
              <a:defRPr b="1" sz="5669"/>
            </a:lvl6pPr>
            <a:lvl7pPr indent="-228600" lvl="6" marL="3200400" algn="l">
              <a:lnSpc>
                <a:spcPct val="90000"/>
              </a:lnSpc>
              <a:spcBef>
                <a:spcPts val="1772"/>
              </a:spcBef>
              <a:spcAft>
                <a:spcPts val="0"/>
              </a:spcAft>
              <a:buClr>
                <a:schemeClr val="dk1"/>
              </a:buClr>
              <a:buSzPts val="5669"/>
              <a:buNone/>
              <a:defRPr b="1" sz="5669"/>
            </a:lvl7pPr>
            <a:lvl8pPr indent="-228600" lvl="7" marL="3657600" algn="l">
              <a:lnSpc>
                <a:spcPct val="90000"/>
              </a:lnSpc>
              <a:spcBef>
                <a:spcPts val="1772"/>
              </a:spcBef>
              <a:spcAft>
                <a:spcPts val="0"/>
              </a:spcAft>
              <a:buClr>
                <a:schemeClr val="dk1"/>
              </a:buClr>
              <a:buSzPts val="5669"/>
              <a:buNone/>
              <a:defRPr b="1" sz="5669"/>
            </a:lvl8pPr>
            <a:lvl9pPr indent="-228600" lvl="8" marL="4114800" algn="l">
              <a:lnSpc>
                <a:spcPct val="90000"/>
              </a:lnSpc>
              <a:spcBef>
                <a:spcPts val="1772"/>
              </a:spcBef>
              <a:spcAft>
                <a:spcPts val="0"/>
              </a:spcAft>
              <a:buClr>
                <a:schemeClr val="dk1"/>
              </a:buClr>
              <a:buSzPts val="5669"/>
              <a:buNone/>
              <a:defRPr b="1" sz="5669"/>
            </a:lvl9pPr>
          </a:lstStyle>
          <a:p/>
        </p:txBody>
      </p:sp>
      <p:sp>
        <p:nvSpPr>
          <p:cNvPr id="35" name="Google Shape;35;p7"/>
          <p:cNvSpPr txBox="1"/>
          <p:nvPr>
            <p:ph idx="4" type="body"/>
          </p:nvPr>
        </p:nvSpPr>
        <p:spPr>
          <a:xfrm>
            <a:off x="16402142" y="15780233"/>
            <a:ext cx="13773917" cy="2321034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543"/>
              </a:spcBef>
              <a:spcAft>
                <a:spcPts val="0"/>
              </a:spcAft>
              <a:buClr>
                <a:schemeClr val="dk1"/>
              </a:buClr>
              <a:buSzPts val="1800"/>
              <a:buChar char="•"/>
              <a:defRPr/>
            </a:lvl1pPr>
            <a:lvl2pPr indent="-342900" lvl="1" marL="914400" algn="l">
              <a:lnSpc>
                <a:spcPct val="90000"/>
              </a:lnSpc>
              <a:spcBef>
                <a:spcPts val="1772"/>
              </a:spcBef>
              <a:spcAft>
                <a:spcPts val="0"/>
              </a:spcAft>
              <a:buClr>
                <a:schemeClr val="dk1"/>
              </a:buClr>
              <a:buSzPts val="1800"/>
              <a:buChar char="•"/>
              <a:defRPr/>
            </a:lvl2pPr>
            <a:lvl3pPr indent="-342900" lvl="2" marL="1371600" algn="l">
              <a:lnSpc>
                <a:spcPct val="90000"/>
              </a:lnSpc>
              <a:spcBef>
                <a:spcPts val="1772"/>
              </a:spcBef>
              <a:spcAft>
                <a:spcPts val="0"/>
              </a:spcAft>
              <a:buClr>
                <a:schemeClr val="dk1"/>
              </a:buClr>
              <a:buSzPts val="1800"/>
              <a:buChar char="•"/>
              <a:defRPr/>
            </a:lvl3pPr>
            <a:lvl4pPr indent="-342900" lvl="3" marL="1828800" algn="l">
              <a:lnSpc>
                <a:spcPct val="90000"/>
              </a:lnSpc>
              <a:spcBef>
                <a:spcPts val="1772"/>
              </a:spcBef>
              <a:spcAft>
                <a:spcPts val="0"/>
              </a:spcAft>
              <a:buClr>
                <a:schemeClr val="dk1"/>
              </a:buClr>
              <a:buSzPts val="1800"/>
              <a:buChar char="•"/>
              <a:defRPr/>
            </a:lvl4pPr>
            <a:lvl5pPr indent="-342900" lvl="4" marL="2286000" algn="l">
              <a:lnSpc>
                <a:spcPct val="90000"/>
              </a:lnSpc>
              <a:spcBef>
                <a:spcPts val="1772"/>
              </a:spcBef>
              <a:spcAft>
                <a:spcPts val="0"/>
              </a:spcAft>
              <a:buClr>
                <a:schemeClr val="dk1"/>
              </a:buClr>
              <a:buSzPts val="1800"/>
              <a:buChar char="•"/>
              <a:defRPr/>
            </a:lvl5pPr>
            <a:lvl6pPr indent="-342900" lvl="5" marL="2743200" algn="l">
              <a:lnSpc>
                <a:spcPct val="90000"/>
              </a:lnSpc>
              <a:spcBef>
                <a:spcPts val="1772"/>
              </a:spcBef>
              <a:spcAft>
                <a:spcPts val="0"/>
              </a:spcAft>
              <a:buClr>
                <a:schemeClr val="dk1"/>
              </a:buClr>
              <a:buSzPts val="1800"/>
              <a:buChar char="•"/>
              <a:defRPr/>
            </a:lvl6pPr>
            <a:lvl7pPr indent="-342900" lvl="6" marL="3200400" algn="l">
              <a:lnSpc>
                <a:spcPct val="90000"/>
              </a:lnSpc>
              <a:spcBef>
                <a:spcPts val="1772"/>
              </a:spcBef>
              <a:spcAft>
                <a:spcPts val="0"/>
              </a:spcAft>
              <a:buClr>
                <a:schemeClr val="dk1"/>
              </a:buClr>
              <a:buSzPts val="1800"/>
              <a:buChar char="•"/>
              <a:defRPr/>
            </a:lvl7pPr>
            <a:lvl8pPr indent="-342900" lvl="7" marL="3657600" algn="l">
              <a:lnSpc>
                <a:spcPct val="90000"/>
              </a:lnSpc>
              <a:spcBef>
                <a:spcPts val="1772"/>
              </a:spcBef>
              <a:spcAft>
                <a:spcPts val="0"/>
              </a:spcAft>
              <a:buClr>
                <a:schemeClr val="dk1"/>
              </a:buClr>
              <a:buSzPts val="1800"/>
              <a:buChar char="•"/>
              <a:defRPr/>
            </a:lvl8pPr>
            <a:lvl9pPr indent="-342900" lvl="8" marL="4114800" algn="l">
              <a:lnSpc>
                <a:spcPct val="90000"/>
              </a:lnSpc>
              <a:spcBef>
                <a:spcPts val="1772"/>
              </a:spcBef>
              <a:spcAft>
                <a:spcPts val="0"/>
              </a:spcAft>
              <a:buClr>
                <a:schemeClr val="dk1"/>
              </a:buClr>
              <a:buSzPts val="1800"/>
              <a:buChar char="•"/>
              <a:defRPr/>
            </a:lvl9pPr>
          </a:lstStyle>
          <a:p/>
        </p:txBody>
      </p:sp>
      <p:sp>
        <p:nvSpPr>
          <p:cNvPr id="36" name="Google Shape;36;p7"/>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9" name="Shape 39"/>
        <p:cNvGrpSpPr/>
        <p:nvPr/>
      </p:nvGrpSpPr>
      <p:grpSpPr>
        <a:xfrm>
          <a:off x="0" y="0"/>
          <a:ext cx="0" cy="0"/>
          <a:chOff x="0" y="0"/>
          <a:chExt cx="0" cy="0"/>
        </a:xfrm>
      </p:grpSpPr>
      <p:sp>
        <p:nvSpPr>
          <p:cNvPr id="40" name="Google Shape;40;p8"/>
          <p:cNvSpPr txBox="1"/>
          <p:nvPr>
            <p:ph type="title"/>
          </p:nvPr>
        </p:nvSpPr>
        <p:spPr>
          <a:xfrm>
            <a:off x="2227451" y="2300044"/>
            <a:ext cx="27944386" cy="8350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4" name="Shape 44"/>
        <p:cNvGrpSpPr/>
        <p:nvPr/>
      </p:nvGrpSpPr>
      <p:grpSpPr>
        <a:xfrm>
          <a:off x="0" y="0"/>
          <a:ext cx="0" cy="0"/>
          <a:chOff x="0" y="0"/>
          <a:chExt cx="0" cy="0"/>
        </a:xfrm>
      </p:grpSpPr>
      <p:sp>
        <p:nvSpPr>
          <p:cNvPr id="45" name="Google Shape;45;p9"/>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9"/>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8" name="Shape 48"/>
        <p:cNvGrpSpPr/>
        <p:nvPr/>
      </p:nvGrpSpPr>
      <p:grpSpPr>
        <a:xfrm>
          <a:off x="0" y="0"/>
          <a:ext cx="0" cy="0"/>
          <a:chOff x="0" y="0"/>
          <a:chExt cx="0" cy="0"/>
        </a:xfrm>
      </p:grpSpPr>
      <p:sp>
        <p:nvSpPr>
          <p:cNvPr id="49" name="Google Shape;49;p10"/>
          <p:cNvSpPr txBox="1"/>
          <p:nvPr>
            <p:ph type="title"/>
          </p:nvPr>
        </p:nvSpPr>
        <p:spPr>
          <a:xfrm>
            <a:off x="2231671" y="2880042"/>
            <a:ext cx="10449614" cy="100801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1338"/>
              <a:buFont typeface="Calibri"/>
              <a:buNone/>
              <a:defRPr sz="1133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0"/>
          <p:cNvSpPr txBox="1"/>
          <p:nvPr>
            <p:ph idx="1" type="body"/>
          </p:nvPr>
        </p:nvSpPr>
        <p:spPr>
          <a:xfrm>
            <a:off x="13773917" y="6220102"/>
            <a:ext cx="16402140" cy="30700453"/>
          </a:xfrm>
          <a:prstGeom prst="rect">
            <a:avLst/>
          </a:prstGeom>
          <a:noFill/>
          <a:ln>
            <a:noFill/>
          </a:ln>
        </p:spPr>
        <p:txBody>
          <a:bodyPr anchorCtr="0" anchor="t" bIns="45700" lIns="91425" spcFirstLastPara="1" rIns="91425" wrap="square" tIns="45700">
            <a:normAutofit/>
          </a:bodyPr>
          <a:lstStyle>
            <a:lvl1pPr indent="-948563" lvl="0" marL="457200" algn="l">
              <a:lnSpc>
                <a:spcPct val="90000"/>
              </a:lnSpc>
              <a:spcBef>
                <a:spcPts val="3543"/>
              </a:spcBef>
              <a:spcAft>
                <a:spcPts val="0"/>
              </a:spcAft>
              <a:buClr>
                <a:schemeClr val="dk1"/>
              </a:buClr>
              <a:buSzPts val="11338"/>
              <a:buChar char="•"/>
              <a:defRPr sz="11338"/>
            </a:lvl1pPr>
            <a:lvl2pPr indent="-858583" lvl="1" marL="914400" algn="l">
              <a:lnSpc>
                <a:spcPct val="90000"/>
              </a:lnSpc>
              <a:spcBef>
                <a:spcPts val="1772"/>
              </a:spcBef>
              <a:spcAft>
                <a:spcPts val="0"/>
              </a:spcAft>
              <a:buClr>
                <a:schemeClr val="dk1"/>
              </a:buClr>
              <a:buSzPts val="9921"/>
              <a:buChar char="•"/>
              <a:defRPr sz="9921"/>
            </a:lvl2pPr>
            <a:lvl3pPr indent="-768604" lvl="2" marL="1371600" algn="l">
              <a:lnSpc>
                <a:spcPct val="90000"/>
              </a:lnSpc>
              <a:spcBef>
                <a:spcPts val="1772"/>
              </a:spcBef>
              <a:spcAft>
                <a:spcPts val="0"/>
              </a:spcAft>
              <a:buClr>
                <a:schemeClr val="dk1"/>
              </a:buClr>
              <a:buSzPts val="8504"/>
              <a:buChar char="•"/>
              <a:defRPr sz="8504"/>
            </a:lvl3pPr>
            <a:lvl4pPr indent="-678561" lvl="3" marL="1828800" algn="l">
              <a:lnSpc>
                <a:spcPct val="90000"/>
              </a:lnSpc>
              <a:spcBef>
                <a:spcPts val="1772"/>
              </a:spcBef>
              <a:spcAft>
                <a:spcPts val="0"/>
              </a:spcAft>
              <a:buClr>
                <a:schemeClr val="dk1"/>
              </a:buClr>
              <a:buSzPts val="7086"/>
              <a:buChar char="•"/>
              <a:defRPr sz="7086"/>
            </a:lvl4pPr>
            <a:lvl5pPr indent="-678561" lvl="4" marL="2286000" algn="l">
              <a:lnSpc>
                <a:spcPct val="90000"/>
              </a:lnSpc>
              <a:spcBef>
                <a:spcPts val="1772"/>
              </a:spcBef>
              <a:spcAft>
                <a:spcPts val="0"/>
              </a:spcAft>
              <a:buClr>
                <a:schemeClr val="dk1"/>
              </a:buClr>
              <a:buSzPts val="7086"/>
              <a:buChar char="•"/>
              <a:defRPr sz="7086"/>
            </a:lvl5pPr>
            <a:lvl6pPr indent="-678560" lvl="5" marL="2743200" algn="l">
              <a:lnSpc>
                <a:spcPct val="90000"/>
              </a:lnSpc>
              <a:spcBef>
                <a:spcPts val="1772"/>
              </a:spcBef>
              <a:spcAft>
                <a:spcPts val="0"/>
              </a:spcAft>
              <a:buClr>
                <a:schemeClr val="dk1"/>
              </a:buClr>
              <a:buSzPts val="7086"/>
              <a:buChar char="•"/>
              <a:defRPr sz="7086"/>
            </a:lvl6pPr>
            <a:lvl7pPr indent="-678560" lvl="6" marL="3200400" algn="l">
              <a:lnSpc>
                <a:spcPct val="90000"/>
              </a:lnSpc>
              <a:spcBef>
                <a:spcPts val="1772"/>
              </a:spcBef>
              <a:spcAft>
                <a:spcPts val="0"/>
              </a:spcAft>
              <a:buClr>
                <a:schemeClr val="dk1"/>
              </a:buClr>
              <a:buSzPts val="7086"/>
              <a:buChar char="•"/>
              <a:defRPr sz="7086"/>
            </a:lvl7pPr>
            <a:lvl8pPr indent="-678560" lvl="7" marL="3657600" algn="l">
              <a:lnSpc>
                <a:spcPct val="90000"/>
              </a:lnSpc>
              <a:spcBef>
                <a:spcPts val="1772"/>
              </a:spcBef>
              <a:spcAft>
                <a:spcPts val="0"/>
              </a:spcAft>
              <a:buClr>
                <a:schemeClr val="dk1"/>
              </a:buClr>
              <a:buSzPts val="7086"/>
              <a:buChar char="•"/>
              <a:defRPr sz="7086"/>
            </a:lvl8pPr>
            <a:lvl9pPr indent="-678560" lvl="8" marL="4114800" algn="l">
              <a:lnSpc>
                <a:spcPct val="90000"/>
              </a:lnSpc>
              <a:spcBef>
                <a:spcPts val="1772"/>
              </a:spcBef>
              <a:spcAft>
                <a:spcPts val="0"/>
              </a:spcAft>
              <a:buClr>
                <a:schemeClr val="dk1"/>
              </a:buClr>
              <a:buSzPts val="7086"/>
              <a:buChar char="•"/>
              <a:defRPr sz="7086"/>
            </a:lvl9pPr>
          </a:lstStyle>
          <a:p/>
        </p:txBody>
      </p:sp>
      <p:sp>
        <p:nvSpPr>
          <p:cNvPr id="51" name="Google Shape;51;p10"/>
          <p:cNvSpPr txBox="1"/>
          <p:nvPr>
            <p:ph idx="2" type="body"/>
          </p:nvPr>
        </p:nvSpPr>
        <p:spPr>
          <a:xfrm>
            <a:off x="2231671" y="12960191"/>
            <a:ext cx="10449614" cy="2401035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543"/>
              </a:spcBef>
              <a:spcAft>
                <a:spcPts val="0"/>
              </a:spcAft>
              <a:buClr>
                <a:schemeClr val="dk1"/>
              </a:buClr>
              <a:buSzPts val="5669"/>
              <a:buNone/>
              <a:defRPr sz="5669"/>
            </a:lvl1pPr>
            <a:lvl2pPr indent="-228600" lvl="1" marL="914400" algn="l">
              <a:lnSpc>
                <a:spcPct val="90000"/>
              </a:lnSpc>
              <a:spcBef>
                <a:spcPts val="1772"/>
              </a:spcBef>
              <a:spcAft>
                <a:spcPts val="0"/>
              </a:spcAft>
              <a:buClr>
                <a:schemeClr val="dk1"/>
              </a:buClr>
              <a:buSzPts val="4960"/>
              <a:buNone/>
              <a:defRPr sz="4960"/>
            </a:lvl2pPr>
            <a:lvl3pPr indent="-228600" lvl="2" marL="1371600" algn="l">
              <a:lnSpc>
                <a:spcPct val="90000"/>
              </a:lnSpc>
              <a:spcBef>
                <a:spcPts val="1772"/>
              </a:spcBef>
              <a:spcAft>
                <a:spcPts val="0"/>
              </a:spcAft>
              <a:buClr>
                <a:schemeClr val="dk1"/>
              </a:buClr>
              <a:buSzPts val="4252"/>
              <a:buNone/>
              <a:defRPr sz="4252"/>
            </a:lvl3pPr>
            <a:lvl4pPr indent="-228600" lvl="3" marL="1828800" algn="l">
              <a:lnSpc>
                <a:spcPct val="90000"/>
              </a:lnSpc>
              <a:spcBef>
                <a:spcPts val="1772"/>
              </a:spcBef>
              <a:spcAft>
                <a:spcPts val="0"/>
              </a:spcAft>
              <a:buClr>
                <a:schemeClr val="dk1"/>
              </a:buClr>
              <a:buSzPts val="3543"/>
              <a:buNone/>
              <a:defRPr sz="3543"/>
            </a:lvl4pPr>
            <a:lvl5pPr indent="-228600" lvl="4" marL="2286000" algn="l">
              <a:lnSpc>
                <a:spcPct val="90000"/>
              </a:lnSpc>
              <a:spcBef>
                <a:spcPts val="1772"/>
              </a:spcBef>
              <a:spcAft>
                <a:spcPts val="0"/>
              </a:spcAft>
              <a:buClr>
                <a:schemeClr val="dk1"/>
              </a:buClr>
              <a:buSzPts val="3543"/>
              <a:buNone/>
              <a:defRPr sz="3543"/>
            </a:lvl5pPr>
            <a:lvl6pPr indent="-228600" lvl="5" marL="2743200" algn="l">
              <a:lnSpc>
                <a:spcPct val="90000"/>
              </a:lnSpc>
              <a:spcBef>
                <a:spcPts val="1772"/>
              </a:spcBef>
              <a:spcAft>
                <a:spcPts val="0"/>
              </a:spcAft>
              <a:buClr>
                <a:schemeClr val="dk1"/>
              </a:buClr>
              <a:buSzPts val="3543"/>
              <a:buNone/>
              <a:defRPr sz="3543"/>
            </a:lvl6pPr>
            <a:lvl7pPr indent="-228600" lvl="6" marL="3200400" algn="l">
              <a:lnSpc>
                <a:spcPct val="90000"/>
              </a:lnSpc>
              <a:spcBef>
                <a:spcPts val="1772"/>
              </a:spcBef>
              <a:spcAft>
                <a:spcPts val="0"/>
              </a:spcAft>
              <a:buClr>
                <a:schemeClr val="dk1"/>
              </a:buClr>
              <a:buSzPts val="3543"/>
              <a:buNone/>
              <a:defRPr sz="3543"/>
            </a:lvl7pPr>
            <a:lvl8pPr indent="-228600" lvl="7" marL="3657600" algn="l">
              <a:lnSpc>
                <a:spcPct val="90000"/>
              </a:lnSpc>
              <a:spcBef>
                <a:spcPts val="1772"/>
              </a:spcBef>
              <a:spcAft>
                <a:spcPts val="0"/>
              </a:spcAft>
              <a:buClr>
                <a:schemeClr val="dk1"/>
              </a:buClr>
              <a:buSzPts val="3543"/>
              <a:buNone/>
              <a:defRPr sz="3543"/>
            </a:lvl8pPr>
            <a:lvl9pPr indent="-228600" lvl="8" marL="4114800" algn="l">
              <a:lnSpc>
                <a:spcPct val="90000"/>
              </a:lnSpc>
              <a:spcBef>
                <a:spcPts val="1772"/>
              </a:spcBef>
              <a:spcAft>
                <a:spcPts val="0"/>
              </a:spcAft>
              <a:buClr>
                <a:schemeClr val="dk1"/>
              </a:buClr>
              <a:buSzPts val="3543"/>
              <a:buNone/>
              <a:defRPr sz="3543"/>
            </a:lvl9pPr>
          </a:lstStyle>
          <a:p/>
        </p:txBody>
      </p:sp>
      <p:sp>
        <p:nvSpPr>
          <p:cNvPr id="52" name="Google Shape;52;p10"/>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5" name="Shape 55"/>
        <p:cNvGrpSpPr/>
        <p:nvPr/>
      </p:nvGrpSpPr>
      <p:grpSpPr>
        <a:xfrm>
          <a:off x="0" y="0"/>
          <a:ext cx="0" cy="0"/>
          <a:chOff x="0" y="0"/>
          <a:chExt cx="0" cy="0"/>
        </a:xfrm>
      </p:grpSpPr>
      <p:sp>
        <p:nvSpPr>
          <p:cNvPr id="56" name="Google Shape;56;p11"/>
          <p:cNvSpPr txBox="1"/>
          <p:nvPr>
            <p:ph type="title"/>
          </p:nvPr>
        </p:nvSpPr>
        <p:spPr>
          <a:xfrm>
            <a:off x="2231671" y="2880042"/>
            <a:ext cx="10449614" cy="100801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1338"/>
              <a:buFont typeface="Calibri"/>
              <a:buNone/>
              <a:defRPr sz="1133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
          <p:cNvSpPr/>
          <p:nvPr>
            <p:ph idx="2" type="pic"/>
          </p:nvPr>
        </p:nvSpPr>
        <p:spPr>
          <a:xfrm>
            <a:off x="13773917" y="6220102"/>
            <a:ext cx="16402140" cy="30700453"/>
          </a:xfrm>
          <a:prstGeom prst="rect">
            <a:avLst/>
          </a:prstGeom>
          <a:noFill/>
          <a:ln>
            <a:noFill/>
          </a:ln>
        </p:spPr>
      </p:sp>
      <p:sp>
        <p:nvSpPr>
          <p:cNvPr id="58" name="Google Shape;58;p11"/>
          <p:cNvSpPr txBox="1"/>
          <p:nvPr>
            <p:ph idx="1" type="body"/>
          </p:nvPr>
        </p:nvSpPr>
        <p:spPr>
          <a:xfrm>
            <a:off x="2231671" y="12960191"/>
            <a:ext cx="10449614" cy="2401035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543"/>
              </a:spcBef>
              <a:spcAft>
                <a:spcPts val="0"/>
              </a:spcAft>
              <a:buClr>
                <a:schemeClr val="dk1"/>
              </a:buClr>
              <a:buSzPts val="5669"/>
              <a:buNone/>
              <a:defRPr sz="5669"/>
            </a:lvl1pPr>
            <a:lvl2pPr indent="-228600" lvl="1" marL="914400" algn="l">
              <a:lnSpc>
                <a:spcPct val="90000"/>
              </a:lnSpc>
              <a:spcBef>
                <a:spcPts val="1772"/>
              </a:spcBef>
              <a:spcAft>
                <a:spcPts val="0"/>
              </a:spcAft>
              <a:buClr>
                <a:schemeClr val="dk1"/>
              </a:buClr>
              <a:buSzPts val="4960"/>
              <a:buNone/>
              <a:defRPr sz="4960"/>
            </a:lvl2pPr>
            <a:lvl3pPr indent="-228600" lvl="2" marL="1371600" algn="l">
              <a:lnSpc>
                <a:spcPct val="90000"/>
              </a:lnSpc>
              <a:spcBef>
                <a:spcPts val="1772"/>
              </a:spcBef>
              <a:spcAft>
                <a:spcPts val="0"/>
              </a:spcAft>
              <a:buClr>
                <a:schemeClr val="dk1"/>
              </a:buClr>
              <a:buSzPts val="4252"/>
              <a:buNone/>
              <a:defRPr sz="4252"/>
            </a:lvl3pPr>
            <a:lvl4pPr indent="-228600" lvl="3" marL="1828800" algn="l">
              <a:lnSpc>
                <a:spcPct val="90000"/>
              </a:lnSpc>
              <a:spcBef>
                <a:spcPts val="1772"/>
              </a:spcBef>
              <a:spcAft>
                <a:spcPts val="0"/>
              </a:spcAft>
              <a:buClr>
                <a:schemeClr val="dk1"/>
              </a:buClr>
              <a:buSzPts val="3543"/>
              <a:buNone/>
              <a:defRPr sz="3543"/>
            </a:lvl4pPr>
            <a:lvl5pPr indent="-228600" lvl="4" marL="2286000" algn="l">
              <a:lnSpc>
                <a:spcPct val="90000"/>
              </a:lnSpc>
              <a:spcBef>
                <a:spcPts val="1772"/>
              </a:spcBef>
              <a:spcAft>
                <a:spcPts val="0"/>
              </a:spcAft>
              <a:buClr>
                <a:schemeClr val="dk1"/>
              </a:buClr>
              <a:buSzPts val="3543"/>
              <a:buNone/>
              <a:defRPr sz="3543"/>
            </a:lvl5pPr>
            <a:lvl6pPr indent="-228600" lvl="5" marL="2743200" algn="l">
              <a:lnSpc>
                <a:spcPct val="90000"/>
              </a:lnSpc>
              <a:spcBef>
                <a:spcPts val="1772"/>
              </a:spcBef>
              <a:spcAft>
                <a:spcPts val="0"/>
              </a:spcAft>
              <a:buClr>
                <a:schemeClr val="dk1"/>
              </a:buClr>
              <a:buSzPts val="3543"/>
              <a:buNone/>
              <a:defRPr sz="3543"/>
            </a:lvl6pPr>
            <a:lvl7pPr indent="-228600" lvl="6" marL="3200400" algn="l">
              <a:lnSpc>
                <a:spcPct val="90000"/>
              </a:lnSpc>
              <a:spcBef>
                <a:spcPts val="1772"/>
              </a:spcBef>
              <a:spcAft>
                <a:spcPts val="0"/>
              </a:spcAft>
              <a:buClr>
                <a:schemeClr val="dk1"/>
              </a:buClr>
              <a:buSzPts val="3543"/>
              <a:buNone/>
              <a:defRPr sz="3543"/>
            </a:lvl7pPr>
            <a:lvl8pPr indent="-228600" lvl="7" marL="3657600" algn="l">
              <a:lnSpc>
                <a:spcPct val="90000"/>
              </a:lnSpc>
              <a:spcBef>
                <a:spcPts val="1772"/>
              </a:spcBef>
              <a:spcAft>
                <a:spcPts val="0"/>
              </a:spcAft>
              <a:buClr>
                <a:schemeClr val="dk1"/>
              </a:buClr>
              <a:buSzPts val="3543"/>
              <a:buNone/>
              <a:defRPr sz="3543"/>
            </a:lvl8pPr>
            <a:lvl9pPr indent="-228600" lvl="8" marL="4114800" algn="l">
              <a:lnSpc>
                <a:spcPct val="90000"/>
              </a:lnSpc>
              <a:spcBef>
                <a:spcPts val="1772"/>
              </a:spcBef>
              <a:spcAft>
                <a:spcPts val="0"/>
              </a:spcAft>
              <a:buClr>
                <a:schemeClr val="dk1"/>
              </a:buClr>
              <a:buSzPts val="3543"/>
              <a:buNone/>
              <a:defRPr sz="3543"/>
            </a:lvl9pPr>
          </a:lstStyle>
          <a:p/>
        </p:txBody>
      </p:sp>
      <p:sp>
        <p:nvSpPr>
          <p:cNvPr id="59" name="Google Shape;59;p11"/>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2" name="Shape 62"/>
        <p:cNvGrpSpPr/>
        <p:nvPr/>
      </p:nvGrpSpPr>
      <p:grpSpPr>
        <a:xfrm>
          <a:off x="0" y="0"/>
          <a:ext cx="0" cy="0"/>
          <a:chOff x="0" y="0"/>
          <a:chExt cx="0" cy="0"/>
        </a:xfrm>
      </p:grpSpPr>
      <p:sp>
        <p:nvSpPr>
          <p:cNvPr id="63" name="Google Shape;63;p12"/>
          <p:cNvSpPr txBox="1"/>
          <p:nvPr>
            <p:ph type="title"/>
          </p:nvPr>
        </p:nvSpPr>
        <p:spPr>
          <a:xfrm>
            <a:off x="2227451" y="2300044"/>
            <a:ext cx="27944386" cy="8350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2"/>
          <p:cNvSpPr txBox="1"/>
          <p:nvPr>
            <p:ph idx="1" type="body"/>
          </p:nvPr>
        </p:nvSpPr>
        <p:spPr>
          <a:xfrm rot="5400000">
            <a:off x="2494440" y="11233181"/>
            <a:ext cx="27410408" cy="279443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543"/>
              </a:spcBef>
              <a:spcAft>
                <a:spcPts val="0"/>
              </a:spcAft>
              <a:buClr>
                <a:schemeClr val="dk1"/>
              </a:buClr>
              <a:buSzPts val="1800"/>
              <a:buChar char="•"/>
              <a:defRPr/>
            </a:lvl1pPr>
            <a:lvl2pPr indent="-342900" lvl="1" marL="914400" algn="l">
              <a:lnSpc>
                <a:spcPct val="90000"/>
              </a:lnSpc>
              <a:spcBef>
                <a:spcPts val="1772"/>
              </a:spcBef>
              <a:spcAft>
                <a:spcPts val="0"/>
              </a:spcAft>
              <a:buClr>
                <a:schemeClr val="dk1"/>
              </a:buClr>
              <a:buSzPts val="1800"/>
              <a:buChar char="•"/>
              <a:defRPr/>
            </a:lvl2pPr>
            <a:lvl3pPr indent="-342900" lvl="2" marL="1371600" algn="l">
              <a:lnSpc>
                <a:spcPct val="90000"/>
              </a:lnSpc>
              <a:spcBef>
                <a:spcPts val="1772"/>
              </a:spcBef>
              <a:spcAft>
                <a:spcPts val="0"/>
              </a:spcAft>
              <a:buClr>
                <a:schemeClr val="dk1"/>
              </a:buClr>
              <a:buSzPts val="1800"/>
              <a:buChar char="•"/>
              <a:defRPr/>
            </a:lvl3pPr>
            <a:lvl4pPr indent="-342900" lvl="3" marL="1828800" algn="l">
              <a:lnSpc>
                <a:spcPct val="90000"/>
              </a:lnSpc>
              <a:spcBef>
                <a:spcPts val="1772"/>
              </a:spcBef>
              <a:spcAft>
                <a:spcPts val="0"/>
              </a:spcAft>
              <a:buClr>
                <a:schemeClr val="dk1"/>
              </a:buClr>
              <a:buSzPts val="1800"/>
              <a:buChar char="•"/>
              <a:defRPr/>
            </a:lvl4pPr>
            <a:lvl5pPr indent="-342900" lvl="4" marL="2286000" algn="l">
              <a:lnSpc>
                <a:spcPct val="90000"/>
              </a:lnSpc>
              <a:spcBef>
                <a:spcPts val="1772"/>
              </a:spcBef>
              <a:spcAft>
                <a:spcPts val="0"/>
              </a:spcAft>
              <a:buClr>
                <a:schemeClr val="dk1"/>
              </a:buClr>
              <a:buSzPts val="1800"/>
              <a:buChar char="•"/>
              <a:defRPr/>
            </a:lvl5pPr>
            <a:lvl6pPr indent="-342900" lvl="5" marL="2743200" algn="l">
              <a:lnSpc>
                <a:spcPct val="90000"/>
              </a:lnSpc>
              <a:spcBef>
                <a:spcPts val="1772"/>
              </a:spcBef>
              <a:spcAft>
                <a:spcPts val="0"/>
              </a:spcAft>
              <a:buClr>
                <a:schemeClr val="dk1"/>
              </a:buClr>
              <a:buSzPts val="1800"/>
              <a:buChar char="•"/>
              <a:defRPr/>
            </a:lvl6pPr>
            <a:lvl7pPr indent="-342900" lvl="6" marL="3200400" algn="l">
              <a:lnSpc>
                <a:spcPct val="90000"/>
              </a:lnSpc>
              <a:spcBef>
                <a:spcPts val="1772"/>
              </a:spcBef>
              <a:spcAft>
                <a:spcPts val="0"/>
              </a:spcAft>
              <a:buClr>
                <a:schemeClr val="dk1"/>
              </a:buClr>
              <a:buSzPts val="1800"/>
              <a:buChar char="•"/>
              <a:defRPr/>
            </a:lvl7pPr>
            <a:lvl8pPr indent="-342900" lvl="7" marL="3657600" algn="l">
              <a:lnSpc>
                <a:spcPct val="90000"/>
              </a:lnSpc>
              <a:spcBef>
                <a:spcPts val="1772"/>
              </a:spcBef>
              <a:spcAft>
                <a:spcPts val="0"/>
              </a:spcAft>
              <a:buClr>
                <a:schemeClr val="dk1"/>
              </a:buClr>
              <a:buSzPts val="1800"/>
              <a:buChar char="•"/>
              <a:defRPr/>
            </a:lvl8pPr>
            <a:lvl9pPr indent="-342900" lvl="8" marL="4114800" algn="l">
              <a:lnSpc>
                <a:spcPct val="90000"/>
              </a:lnSpc>
              <a:spcBef>
                <a:spcPts val="1772"/>
              </a:spcBef>
              <a:spcAft>
                <a:spcPts val="0"/>
              </a:spcAft>
              <a:buClr>
                <a:schemeClr val="dk1"/>
              </a:buClr>
              <a:buSzPts val="1800"/>
              <a:buChar char="•"/>
              <a:defRPr/>
            </a:lvl9pPr>
          </a:lstStyle>
          <a:p/>
        </p:txBody>
      </p:sp>
      <p:sp>
        <p:nvSpPr>
          <p:cNvPr id="65" name="Google Shape;65;p12"/>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2227451" y="2300044"/>
            <a:ext cx="27944386" cy="8350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5590"/>
              <a:buFont typeface="Calibri"/>
              <a:buNone/>
              <a:defRPr b="0" i="0" sz="15589"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2227451" y="11500170"/>
            <a:ext cx="27944386" cy="27410408"/>
          </a:xfrm>
          <a:prstGeom prst="rect">
            <a:avLst/>
          </a:prstGeom>
          <a:noFill/>
          <a:ln>
            <a:noFill/>
          </a:ln>
        </p:spPr>
        <p:txBody>
          <a:bodyPr anchorCtr="0" anchor="t" bIns="45700" lIns="91425" spcFirstLastPara="1" rIns="91425" wrap="square" tIns="45700">
            <a:normAutofit/>
          </a:bodyPr>
          <a:lstStyle>
            <a:lvl1pPr indent="-858583" lvl="0" marL="457200" marR="0" rtl="0" algn="l">
              <a:lnSpc>
                <a:spcPct val="90000"/>
              </a:lnSpc>
              <a:spcBef>
                <a:spcPts val="3543"/>
              </a:spcBef>
              <a:spcAft>
                <a:spcPts val="0"/>
              </a:spcAft>
              <a:buClr>
                <a:schemeClr val="dk1"/>
              </a:buClr>
              <a:buSzPts val="9921"/>
              <a:buFont typeface="Arial"/>
              <a:buChar char="•"/>
              <a:defRPr b="0" i="0" sz="9921" u="none" cap="none" strike="noStrike">
                <a:solidFill>
                  <a:schemeClr val="dk1"/>
                </a:solidFill>
                <a:latin typeface="Calibri"/>
                <a:ea typeface="Calibri"/>
                <a:cs typeface="Calibri"/>
                <a:sym typeface="Calibri"/>
              </a:defRPr>
            </a:lvl1pPr>
            <a:lvl2pPr indent="-768604" lvl="1" marL="914400" marR="0" rtl="0" algn="l">
              <a:lnSpc>
                <a:spcPct val="90000"/>
              </a:lnSpc>
              <a:spcBef>
                <a:spcPts val="1772"/>
              </a:spcBef>
              <a:spcAft>
                <a:spcPts val="0"/>
              </a:spcAft>
              <a:buClr>
                <a:schemeClr val="dk1"/>
              </a:buClr>
              <a:buSzPts val="8504"/>
              <a:buFont typeface="Arial"/>
              <a:buChar char="•"/>
              <a:defRPr b="0" i="0" sz="8504" u="none" cap="none" strike="noStrike">
                <a:solidFill>
                  <a:schemeClr val="dk1"/>
                </a:solidFill>
                <a:latin typeface="Calibri"/>
                <a:ea typeface="Calibri"/>
                <a:cs typeface="Calibri"/>
                <a:sym typeface="Calibri"/>
              </a:defRPr>
            </a:lvl2pPr>
            <a:lvl3pPr indent="-678561" lvl="2" marL="1371600" marR="0" rtl="0" algn="l">
              <a:lnSpc>
                <a:spcPct val="90000"/>
              </a:lnSpc>
              <a:spcBef>
                <a:spcPts val="1772"/>
              </a:spcBef>
              <a:spcAft>
                <a:spcPts val="0"/>
              </a:spcAft>
              <a:buClr>
                <a:schemeClr val="dk1"/>
              </a:buClr>
              <a:buSzPts val="7086"/>
              <a:buFont typeface="Arial"/>
              <a:buChar char="•"/>
              <a:defRPr b="0" i="0" sz="7086" u="none" cap="none" strike="noStrike">
                <a:solidFill>
                  <a:schemeClr val="dk1"/>
                </a:solidFill>
                <a:latin typeface="Calibri"/>
                <a:ea typeface="Calibri"/>
                <a:cs typeface="Calibri"/>
                <a:sym typeface="Calibri"/>
              </a:defRPr>
            </a:lvl3pPr>
            <a:lvl4pPr indent="-633603" lvl="3" marL="1828800" marR="0" rtl="0" algn="l">
              <a:lnSpc>
                <a:spcPct val="90000"/>
              </a:lnSpc>
              <a:spcBef>
                <a:spcPts val="1772"/>
              </a:spcBef>
              <a:spcAft>
                <a:spcPts val="0"/>
              </a:spcAft>
              <a:buClr>
                <a:schemeClr val="dk1"/>
              </a:buClr>
              <a:buSzPts val="6378"/>
              <a:buFont typeface="Arial"/>
              <a:buChar char="•"/>
              <a:defRPr b="0" i="0" sz="6378" u="none" cap="none" strike="noStrike">
                <a:solidFill>
                  <a:schemeClr val="dk1"/>
                </a:solidFill>
                <a:latin typeface="Calibri"/>
                <a:ea typeface="Calibri"/>
                <a:cs typeface="Calibri"/>
                <a:sym typeface="Calibri"/>
              </a:defRPr>
            </a:lvl4pPr>
            <a:lvl5pPr indent="-633603" lvl="4" marL="2286000" marR="0" rtl="0" algn="l">
              <a:lnSpc>
                <a:spcPct val="90000"/>
              </a:lnSpc>
              <a:spcBef>
                <a:spcPts val="1772"/>
              </a:spcBef>
              <a:spcAft>
                <a:spcPts val="0"/>
              </a:spcAft>
              <a:buClr>
                <a:schemeClr val="dk1"/>
              </a:buClr>
              <a:buSzPts val="6378"/>
              <a:buFont typeface="Arial"/>
              <a:buChar char="•"/>
              <a:defRPr b="0" i="0" sz="6378" u="none" cap="none" strike="noStrike">
                <a:solidFill>
                  <a:schemeClr val="dk1"/>
                </a:solidFill>
                <a:latin typeface="Calibri"/>
                <a:ea typeface="Calibri"/>
                <a:cs typeface="Calibri"/>
                <a:sym typeface="Calibri"/>
              </a:defRPr>
            </a:lvl5pPr>
            <a:lvl6pPr indent="-633603" lvl="5" marL="2743200" marR="0" rtl="0" algn="l">
              <a:lnSpc>
                <a:spcPct val="90000"/>
              </a:lnSpc>
              <a:spcBef>
                <a:spcPts val="1772"/>
              </a:spcBef>
              <a:spcAft>
                <a:spcPts val="0"/>
              </a:spcAft>
              <a:buClr>
                <a:schemeClr val="dk1"/>
              </a:buClr>
              <a:buSzPts val="6378"/>
              <a:buFont typeface="Arial"/>
              <a:buChar char="•"/>
              <a:defRPr b="0" i="0" sz="6378" u="none" cap="none" strike="noStrike">
                <a:solidFill>
                  <a:schemeClr val="dk1"/>
                </a:solidFill>
                <a:latin typeface="Calibri"/>
                <a:ea typeface="Calibri"/>
                <a:cs typeface="Calibri"/>
                <a:sym typeface="Calibri"/>
              </a:defRPr>
            </a:lvl6pPr>
            <a:lvl7pPr indent="-633603" lvl="6" marL="3200400" marR="0" rtl="0" algn="l">
              <a:lnSpc>
                <a:spcPct val="90000"/>
              </a:lnSpc>
              <a:spcBef>
                <a:spcPts val="1772"/>
              </a:spcBef>
              <a:spcAft>
                <a:spcPts val="0"/>
              </a:spcAft>
              <a:buClr>
                <a:schemeClr val="dk1"/>
              </a:buClr>
              <a:buSzPts val="6378"/>
              <a:buFont typeface="Arial"/>
              <a:buChar char="•"/>
              <a:defRPr b="0" i="0" sz="6378" u="none" cap="none" strike="noStrike">
                <a:solidFill>
                  <a:schemeClr val="dk1"/>
                </a:solidFill>
                <a:latin typeface="Calibri"/>
                <a:ea typeface="Calibri"/>
                <a:cs typeface="Calibri"/>
                <a:sym typeface="Calibri"/>
              </a:defRPr>
            </a:lvl7pPr>
            <a:lvl8pPr indent="-633603" lvl="7" marL="3657600" marR="0" rtl="0" algn="l">
              <a:lnSpc>
                <a:spcPct val="90000"/>
              </a:lnSpc>
              <a:spcBef>
                <a:spcPts val="1772"/>
              </a:spcBef>
              <a:spcAft>
                <a:spcPts val="0"/>
              </a:spcAft>
              <a:buClr>
                <a:schemeClr val="dk1"/>
              </a:buClr>
              <a:buSzPts val="6378"/>
              <a:buFont typeface="Arial"/>
              <a:buChar char="•"/>
              <a:defRPr b="0" i="0" sz="6378" u="none" cap="none" strike="noStrike">
                <a:solidFill>
                  <a:schemeClr val="dk1"/>
                </a:solidFill>
                <a:latin typeface="Calibri"/>
                <a:ea typeface="Calibri"/>
                <a:cs typeface="Calibri"/>
                <a:sym typeface="Calibri"/>
              </a:defRPr>
            </a:lvl8pPr>
            <a:lvl9pPr indent="-633603" lvl="8" marL="4114800" marR="0" rtl="0" algn="l">
              <a:lnSpc>
                <a:spcPct val="90000"/>
              </a:lnSpc>
              <a:spcBef>
                <a:spcPts val="1772"/>
              </a:spcBef>
              <a:spcAft>
                <a:spcPts val="0"/>
              </a:spcAft>
              <a:buClr>
                <a:schemeClr val="dk1"/>
              </a:buClr>
              <a:buSzPts val="6378"/>
              <a:buFont typeface="Arial"/>
              <a:buChar char="•"/>
              <a:defRPr b="0" i="0" sz="6378"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2227451" y="40040601"/>
            <a:ext cx="7289840" cy="230003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252"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10732264" y="40040601"/>
            <a:ext cx="10934760" cy="230003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252"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143"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22881997" y="40040601"/>
            <a:ext cx="7289840" cy="230003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4252"/>
              <a:buFont typeface="Arial"/>
              <a:buNone/>
              <a:defRPr b="0" i="0" sz="425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s://doi.org/10.1007/s40725-024-00242-4" TargetMode="External"/><Relationship Id="rId10" Type="http://schemas.openxmlformats.org/officeDocument/2006/relationships/image" Target="../media/image7.png"/><Relationship Id="rId13" Type="http://schemas.openxmlformats.org/officeDocument/2006/relationships/hyperlink" Target="https://doi.org/10.1038/s41467-023-44004-5" TargetMode="External"/><Relationship Id="rId12" Type="http://schemas.openxmlformats.org/officeDocument/2006/relationships/hyperlink" Target="https://doi.org/10.1016/j.rsase.2024.101364"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9.png"/><Relationship Id="rId9" Type="http://schemas.openxmlformats.org/officeDocument/2006/relationships/image" Target="../media/image3.png"/><Relationship Id="rId15" Type="http://schemas.openxmlformats.org/officeDocument/2006/relationships/hyperlink" Target="https://doi.org/10.1016/j.rse.2017.04.030" TargetMode="External"/><Relationship Id="rId14" Type="http://schemas.openxmlformats.org/officeDocument/2006/relationships/hyperlink" Target="https://doi.org/10.5194/isprs-archives-XLVIII-2-W4-2024-429-2024" TargetMode="External"/><Relationship Id="rId16" Type="http://schemas.openxmlformats.org/officeDocument/2006/relationships/image" Target="../media/image4.jp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jpg"/><Relationship Id="rId8"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p:nvPr/>
        </p:nvSpPr>
        <p:spPr>
          <a:xfrm>
            <a:off x="1476822" y="14218096"/>
            <a:ext cx="14400000" cy="1638000"/>
          </a:xfrm>
          <a:prstGeom prst="roundRect">
            <a:avLst>
              <a:gd fmla="val 50000" name="adj"/>
            </a:avLst>
          </a:prstGeom>
          <a:solidFill>
            <a:srgbClr val="283D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pt-BR" sz="7200" u="none" cap="none" strike="noStrike">
                <a:solidFill>
                  <a:srgbClr val="F2F2F2"/>
                </a:solidFill>
                <a:latin typeface="Times New Roman"/>
                <a:ea typeface="Times New Roman"/>
                <a:cs typeface="Times New Roman"/>
                <a:sym typeface="Times New Roman"/>
              </a:rPr>
              <a:t>Introdução</a:t>
            </a:r>
            <a:endParaRPr b="1" i="0" sz="1400" u="none" cap="none" strike="noStrike">
              <a:solidFill>
                <a:srgbClr val="F2F2F2"/>
              </a:solidFill>
              <a:latin typeface="Times New Roman"/>
              <a:ea typeface="Times New Roman"/>
              <a:cs typeface="Times New Roman"/>
              <a:sym typeface="Times New Roman"/>
            </a:endParaRPr>
          </a:p>
        </p:txBody>
      </p:sp>
      <p:sp>
        <p:nvSpPr>
          <p:cNvPr id="79" name="Google Shape;79;p14"/>
          <p:cNvSpPr/>
          <p:nvPr/>
        </p:nvSpPr>
        <p:spPr>
          <a:xfrm>
            <a:off x="-23325" y="42538409"/>
            <a:ext cx="32399400" cy="769441"/>
          </a:xfrm>
          <a:prstGeom prst="rect">
            <a:avLst/>
          </a:prstGeom>
          <a:solidFill>
            <a:srgbClr val="283D1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 name="Google Shape;80;p14"/>
          <p:cNvSpPr txBox="1"/>
          <p:nvPr/>
        </p:nvSpPr>
        <p:spPr>
          <a:xfrm>
            <a:off x="1811591" y="5469532"/>
            <a:ext cx="28917900" cy="2214300"/>
          </a:xfrm>
          <a:prstGeom prst="rect">
            <a:avLst/>
          </a:prstGeom>
          <a:noFill/>
          <a:ln>
            <a:noFill/>
          </a:ln>
        </p:spPr>
        <p:txBody>
          <a:bodyPr anchorCtr="0" anchor="b" bIns="527850" lIns="527850" spcFirstLastPara="1" rIns="527850" wrap="square" tIns="527850">
            <a:noAutofit/>
          </a:bodyPr>
          <a:lstStyle/>
          <a:p>
            <a:pPr indent="0" lvl="0" marL="0" marR="0" rtl="0" algn="ctr">
              <a:lnSpc>
                <a:spcPct val="90000"/>
              </a:lnSpc>
              <a:spcBef>
                <a:spcPts val="0"/>
              </a:spcBef>
              <a:spcAft>
                <a:spcPts val="0"/>
              </a:spcAft>
              <a:buClr>
                <a:srgbClr val="000000"/>
              </a:buClr>
              <a:buSzPts val="5000"/>
              <a:buFont typeface="Arial"/>
              <a:buNone/>
            </a:pPr>
            <a:r>
              <a:rPr b="1" i="0" lang="pt-BR" sz="5000" u="none" cap="none" strike="noStrike">
                <a:solidFill>
                  <a:srgbClr val="000000"/>
                </a:solidFill>
                <a:latin typeface="Times New Roman"/>
                <a:ea typeface="Times New Roman"/>
                <a:cs typeface="Times New Roman"/>
                <a:sym typeface="Times New Roman"/>
              </a:rPr>
              <a:t>Em busca de um protocolo de escaneamento LiDAR terrestre para florestas tropicais: um estudo inicial no sul da Amazônia</a:t>
            </a:r>
            <a:endParaRPr b="1" i="0" sz="5000" u="none" cap="none" strike="noStrike">
              <a:solidFill>
                <a:srgbClr val="000000"/>
              </a:solidFill>
              <a:latin typeface="Times New Roman"/>
              <a:ea typeface="Times New Roman"/>
              <a:cs typeface="Times New Roman"/>
              <a:sym typeface="Times New Roman"/>
            </a:endParaRPr>
          </a:p>
        </p:txBody>
      </p:sp>
      <p:cxnSp>
        <p:nvCxnSpPr>
          <p:cNvPr id="81" name="Google Shape;81;p14"/>
          <p:cNvCxnSpPr/>
          <p:nvPr/>
        </p:nvCxnSpPr>
        <p:spPr>
          <a:xfrm>
            <a:off x="1476822" y="13938676"/>
            <a:ext cx="29641800" cy="0"/>
          </a:xfrm>
          <a:prstGeom prst="straightConnector1">
            <a:avLst/>
          </a:prstGeom>
          <a:noFill/>
          <a:ln cap="flat" cmpd="sng" w="76200">
            <a:solidFill>
              <a:srgbClr val="283D13"/>
            </a:solidFill>
            <a:prstDash val="solid"/>
            <a:round/>
            <a:headEnd len="sm" w="sm" type="none"/>
            <a:tailEnd len="sm" w="sm" type="none"/>
          </a:ln>
        </p:spPr>
      </p:cxnSp>
      <p:sp>
        <p:nvSpPr>
          <p:cNvPr id="82" name="Google Shape;82;p14"/>
          <p:cNvSpPr txBox="1"/>
          <p:nvPr/>
        </p:nvSpPr>
        <p:spPr>
          <a:xfrm>
            <a:off x="2693194" y="7493719"/>
            <a:ext cx="27317700" cy="156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Cambria"/>
              <a:buNone/>
            </a:pPr>
            <a:r>
              <a:rPr b="0" i="0" lang="pt-BR" sz="3600" u="none" cap="none" strike="noStrike">
                <a:solidFill>
                  <a:srgbClr val="000000"/>
                </a:solidFill>
                <a:latin typeface="Times New Roman"/>
                <a:ea typeface="Times New Roman"/>
                <a:cs typeface="Times New Roman"/>
                <a:sym typeface="Times New Roman"/>
              </a:rPr>
              <a:t>Luciano Emmert</a:t>
            </a:r>
            <a:r>
              <a:rPr b="0" baseline="30000" i="0" lang="pt-BR" sz="3600" u="none" cap="none" strike="noStrike">
                <a:solidFill>
                  <a:srgbClr val="000000"/>
                </a:solidFill>
                <a:latin typeface="Times New Roman"/>
                <a:ea typeface="Times New Roman"/>
                <a:cs typeface="Times New Roman"/>
                <a:sym typeface="Times New Roman"/>
              </a:rPr>
              <a:t>1</a:t>
            </a:r>
            <a:r>
              <a:rPr b="0" i="0" lang="pt-BR" sz="3600" u="none" cap="none" strike="noStrike">
                <a:solidFill>
                  <a:srgbClr val="000000"/>
                </a:solidFill>
                <a:latin typeface="Times New Roman"/>
                <a:ea typeface="Times New Roman"/>
                <a:cs typeface="Times New Roman"/>
                <a:sym typeface="Times New Roman"/>
              </a:rPr>
              <a:t>; Nívea Maria Mafra Rodrigues</a:t>
            </a:r>
            <a:r>
              <a:rPr b="0" baseline="30000" i="0" lang="pt-BR" sz="3600" u="none" cap="none" strike="noStrike">
                <a:solidFill>
                  <a:srgbClr val="000000"/>
                </a:solidFill>
                <a:latin typeface="Times New Roman"/>
                <a:ea typeface="Times New Roman"/>
                <a:cs typeface="Times New Roman"/>
                <a:sym typeface="Times New Roman"/>
              </a:rPr>
              <a:t>2</a:t>
            </a:r>
            <a:r>
              <a:rPr b="0" i="0" lang="pt-BR" sz="3600" u="none" cap="none" strike="noStrike">
                <a:solidFill>
                  <a:srgbClr val="000000"/>
                </a:solidFill>
                <a:latin typeface="Times New Roman"/>
                <a:ea typeface="Times New Roman"/>
                <a:cs typeface="Times New Roman"/>
                <a:sym typeface="Times New Roman"/>
              </a:rPr>
              <a:t>; Bela Starinchak</a:t>
            </a:r>
            <a:r>
              <a:rPr b="0" baseline="30000" i="0" lang="pt-BR" sz="3600" u="none" cap="none" strike="noStrike">
                <a:solidFill>
                  <a:srgbClr val="000000"/>
                </a:solidFill>
                <a:latin typeface="Times New Roman"/>
                <a:ea typeface="Times New Roman"/>
                <a:cs typeface="Times New Roman"/>
                <a:sym typeface="Times New Roman"/>
              </a:rPr>
              <a:t>3</a:t>
            </a:r>
            <a:r>
              <a:rPr b="0" i="0" lang="pt-BR" sz="3600" u="none" cap="none" strike="noStrike">
                <a:solidFill>
                  <a:srgbClr val="000000"/>
                </a:solidFill>
                <a:latin typeface="Times New Roman"/>
                <a:ea typeface="Times New Roman"/>
                <a:cs typeface="Times New Roman"/>
                <a:sym typeface="Times New Roman"/>
              </a:rPr>
              <a:t>; Susan Trumbore</a:t>
            </a:r>
            <a:r>
              <a:rPr b="0" baseline="30000" i="0" lang="pt-BR" sz="3600" u="none" cap="none" strike="noStrike">
                <a:solidFill>
                  <a:srgbClr val="000000"/>
                </a:solidFill>
                <a:latin typeface="Times New Roman"/>
                <a:ea typeface="Times New Roman"/>
                <a:cs typeface="Times New Roman"/>
                <a:sym typeface="Times New Roman"/>
              </a:rPr>
              <a:t>4</a:t>
            </a:r>
            <a:r>
              <a:rPr b="0" i="0" lang="pt-BR" sz="3600" u="none" cap="none" strike="noStrike">
                <a:solidFill>
                  <a:srgbClr val="000000"/>
                </a:solidFill>
                <a:latin typeface="Times New Roman"/>
                <a:ea typeface="Times New Roman"/>
                <a:cs typeface="Times New Roman"/>
                <a:sym typeface="Times New Roman"/>
              </a:rPr>
              <a:t>; Daniel Magnabosco Marra</a:t>
            </a:r>
            <a:r>
              <a:rPr b="0" baseline="30000" i="0" lang="pt-BR" sz="3600" u="none" cap="none" strike="noStrike">
                <a:solidFill>
                  <a:srgbClr val="000000"/>
                </a:solidFill>
                <a:latin typeface="Times New Roman"/>
                <a:ea typeface="Times New Roman"/>
                <a:cs typeface="Times New Roman"/>
                <a:sym typeface="Times New Roman"/>
              </a:rPr>
              <a:t>5</a:t>
            </a:r>
            <a:r>
              <a:rPr b="0" i="0" lang="pt-BR" sz="3600" u="none" cap="none" strike="noStrike">
                <a:solidFill>
                  <a:srgbClr val="000000"/>
                </a:solidFill>
                <a:latin typeface="Times New Roman"/>
                <a:ea typeface="Times New Roman"/>
                <a:cs typeface="Times New Roman"/>
                <a:sym typeface="Times New Roman"/>
              </a:rPr>
              <a:t>; Eric Bastos Gorgens</a:t>
            </a:r>
            <a:r>
              <a:rPr b="0" baseline="30000" i="0" lang="pt-BR" sz="3600" u="none" cap="none" strike="noStrike">
                <a:solidFill>
                  <a:srgbClr val="000000"/>
                </a:solidFill>
                <a:latin typeface="Times New Roman"/>
                <a:ea typeface="Times New Roman"/>
                <a:cs typeface="Times New Roman"/>
                <a:sym typeface="Times New Roman"/>
              </a:rPr>
              <a:t>6</a:t>
            </a:r>
            <a:endParaRPr/>
          </a:p>
        </p:txBody>
      </p:sp>
      <p:sp>
        <p:nvSpPr>
          <p:cNvPr id="83" name="Google Shape;83;p14"/>
          <p:cNvSpPr txBox="1"/>
          <p:nvPr/>
        </p:nvSpPr>
        <p:spPr>
          <a:xfrm>
            <a:off x="2280936" y="9275395"/>
            <a:ext cx="28917900" cy="333671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Cambria"/>
              <a:buNone/>
            </a:pPr>
            <a:r>
              <a:rPr b="0" baseline="30000" i="0" lang="pt-BR" sz="3200" u="none" cap="none" strike="noStrike">
                <a:solidFill>
                  <a:srgbClr val="000000"/>
                </a:solidFill>
                <a:latin typeface="Times New Roman"/>
                <a:ea typeface="Times New Roman"/>
                <a:cs typeface="Times New Roman"/>
                <a:sym typeface="Times New Roman"/>
              </a:rPr>
              <a:t>1</a:t>
            </a:r>
            <a:r>
              <a:rPr b="0" i="0" lang="pt-BR" sz="3200" u="none" cap="none" strike="noStrike">
                <a:solidFill>
                  <a:srgbClr val="000000"/>
                </a:solidFill>
                <a:latin typeface="Times New Roman"/>
                <a:ea typeface="Times New Roman"/>
                <a:cs typeface="Times New Roman"/>
                <a:sym typeface="Times New Roman"/>
              </a:rPr>
              <a:t> Amazon Tall Tower Observatory (ATTO), Instituto Max Planck de Biogeoquímica, Jena/Alemanha </a:t>
            </a:r>
            <a:endParaRPr/>
          </a:p>
          <a:p>
            <a:pPr indent="0" lvl="0" marL="0" marR="0" rtl="0" algn="ctr">
              <a:lnSpc>
                <a:spcPct val="100000"/>
              </a:lnSpc>
              <a:spcBef>
                <a:spcPts val="0"/>
              </a:spcBef>
              <a:spcAft>
                <a:spcPts val="0"/>
              </a:spcAft>
              <a:buClr>
                <a:srgbClr val="000000"/>
              </a:buClr>
              <a:buSzPts val="3000"/>
              <a:buFont typeface="Cambria"/>
              <a:buNone/>
            </a:pPr>
            <a:r>
              <a:rPr b="0" baseline="30000" i="0" lang="pt-BR" sz="3200" u="none" cap="none" strike="noStrike">
                <a:solidFill>
                  <a:srgbClr val="000000"/>
                </a:solidFill>
                <a:latin typeface="Times New Roman"/>
                <a:ea typeface="Times New Roman"/>
                <a:cs typeface="Times New Roman"/>
                <a:sym typeface="Times New Roman"/>
              </a:rPr>
              <a:t>2</a:t>
            </a:r>
            <a:r>
              <a:rPr b="0" i="0" lang="pt-BR" sz="3200" u="none" cap="none" strike="noStrike">
                <a:solidFill>
                  <a:srgbClr val="000000"/>
                </a:solidFill>
                <a:latin typeface="Times New Roman"/>
                <a:ea typeface="Times New Roman"/>
                <a:cs typeface="Times New Roman"/>
                <a:sym typeface="Times New Roman"/>
              </a:rPr>
              <a:t> Departamento de Engenharia Florestal, Universidade Federal dos Vales do Jequitinhonha e Mucuri (UFVJM), Diamantina/MG</a:t>
            </a:r>
            <a:endParaRPr/>
          </a:p>
          <a:p>
            <a:pPr indent="0" lvl="0" marL="0" marR="0" rtl="0" algn="ctr">
              <a:lnSpc>
                <a:spcPct val="100000"/>
              </a:lnSpc>
              <a:spcBef>
                <a:spcPts val="0"/>
              </a:spcBef>
              <a:spcAft>
                <a:spcPts val="0"/>
              </a:spcAft>
              <a:buClr>
                <a:srgbClr val="000000"/>
              </a:buClr>
              <a:buSzPts val="3000"/>
              <a:buFont typeface="Cambria"/>
              <a:buNone/>
            </a:pPr>
            <a:r>
              <a:rPr b="0" baseline="30000" i="0" lang="pt-BR" sz="3200" u="none" cap="none" strike="noStrike">
                <a:solidFill>
                  <a:srgbClr val="000000"/>
                </a:solidFill>
                <a:latin typeface="Times New Roman"/>
                <a:ea typeface="Times New Roman"/>
                <a:cs typeface="Times New Roman"/>
                <a:sym typeface="Times New Roman"/>
              </a:rPr>
              <a:t>3</a:t>
            </a:r>
            <a:r>
              <a:rPr b="0" i="0" lang="pt-BR" sz="3200" u="none" cap="none" strike="noStrike">
                <a:solidFill>
                  <a:srgbClr val="000000"/>
                </a:solidFill>
                <a:latin typeface="Times New Roman"/>
                <a:ea typeface="Times New Roman"/>
                <a:cs typeface="Times New Roman"/>
                <a:sym typeface="Times New Roman"/>
              </a:rPr>
              <a:t> Yale School of the Environment, New Haven/USA</a:t>
            </a:r>
            <a:endParaRPr/>
          </a:p>
          <a:p>
            <a:pPr indent="0" lvl="0" marL="0" marR="0" rtl="0" algn="ctr">
              <a:lnSpc>
                <a:spcPct val="100000"/>
              </a:lnSpc>
              <a:spcBef>
                <a:spcPts val="0"/>
              </a:spcBef>
              <a:spcAft>
                <a:spcPts val="0"/>
              </a:spcAft>
              <a:buClr>
                <a:srgbClr val="000000"/>
              </a:buClr>
              <a:buSzPts val="3000"/>
              <a:buFont typeface="Cambria"/>
              <a:buNone/>
            </a:pPr>
            <a:r>
              <a:rPr b="0" baseline="30000" i="0" lang="pt-BR" sz="3200" u="none" cap="none" strike="noStrike">
                <a:solidFill>
                  <a:srgbClr val="000000"/>
                </a:solidFill>
                <a:latin typeface="Times New Roman"/>
                <a:ea typeface="Times New Roman"/>
                <a:cs typeface="Times New Roman"/>
                <a:sym typeface="Times New Roman"/>
              </a:rPr>
              <a:t>4</a:t>
            </a:r>
            <a:r>
              <a:rPr b="0" i="0" lang="pt-BR" sz="3200" u="none" cap="none" strike="noStrike">
                <a:solidFill>
                  <a:srgbClr val="000000"/>
                </a:solidFill>
                <a:latin typeface="Times New Roman"/>
                <a:ea typeface="Times New Roman"/>
                <a:cs typeface="Times New Roman"/>
                <a:sym typeface="Times New Roman"/>
              </a:rPr>
              <a:t> Amazon Tall Tower Observatory (ATTO), Instituto Max Planck de Biogeoquímica, Jena/Alemanha</a:t>
            </a:r>
            <a:endParaRPr/>
          </a:p>
          <a:p>
            <a:pPr indent="0" lvl="0" marL="0" marR="0" rtl="0" algn="ctr">
              <a:lnSpc>
                <a:spcPct val="100000"/>
              </a:lnSpc>
              <a:spcBef>
                <a:spcPts val="0"/>
              </a:spcBef>
              <a:spcAft>
                <a:spcPts val="0"/>
              </a:spcAft>
              <a:buClr>
                <a:srgbClr val="000000"/>
              </a:buClr>
              <a:buSzPts val="3000"/>
              <a:buFont typeface="Cambria"/>
              <a:buNone/>
            </a:pPr>
            <a:r>
              <a:rPr b="0" baseline="30000" i="0" lang="pt-BR" sz="3200" u="none" cap="none" strike="noStrike">
                <a:solidFill>
                  <a:srgbClr val="000000"/>
                </a:solidFill>
                <a:latin typeface="Times New Roman"/>
                <a:ea typeface="Times New Roman"/>
                <a:cs typeface="Times New Roman"/>
                <a:sym typeface="Times New Roman"/>
              </a:rPr>
              <a:t>5</a:t>
            </a:r>
            <a:r>
              <a:rPr b="0" i="0" lang="pt-BR" sz="3200" u="none" cap="none" strike="noStrike">
                <a:solidFill>
                  <a:srgbClr val="000000"/>
                </a:solidFill>
                <a:latin typeface="Times New Roman"/>
                <a:ea typeface="Times New Roman"/>
                <a:cs typeface="Times New Roman"/>
                <a:sym typeface="Times New Roman"/>
              </a:rPr>
              <a:t> Julius Kühm Institut (JKI), Quedlinburg/Alemanha</a:t>
            </a:r>
            <a:endParaRPr/>
          </a:p>
          <a:p>
            <a:pPr indent="0" lvl="0" marL="0" marR="0" rtl="0" algn="ctr">
              <a:lnSpc>
                <a:spcPct val="100000"/>
              </a:lnSpc>
              <a:spcBef>
                <a:spcPts val="0"/>
              </a:spcBef>
              <a:spcAft>
                <a:spcPts val="0"/>
              </a:spcAft>
              <a:buClr>
                <a:srgbClr val="000000"/>
              </a:buClr>
              <a:buSzPts val="3000"/>
              <a:buFont typeface="Cambria"/>
              <a:buNone/>
            </a:pPr>
            <a:r>
              <a:rPr b="0" baseline="30000" i="0" lang="pt-BR" sz="3200" u="none" cap="none" strike="noStrike">
                <a:solidFill>
                  <a:srgbClr val="000000"/>
                </a:solidFill>
                <a:latin typeface="Times New Roman"/>
                <a:ea typeface="Times New Roman"/>
                <a:cs typeface="Times New Roman"/>
                <a:sym typeface="Times New Roman"/>
              </a:rPr>
              <a:t>6</a:t>
            </a:r>
            <a:r>
              <a:rPr b="0" i="0" lang="pt-BR" sz="3200" u="none" cap="none" strike="noStrike">
                <a:solidFill>
                  <a:srgbClr val="000000"/>
                </a:solidFill>
                <a:latin typeface="Times New Roman"/>
                <a:ea typeface="Times New Roman"/>
                <a:cs typeface="Times New Roman"/>
                <a:sym typeface="Times New Roman"/>
              </a:rPr>
              <a:t> Departamento de Engenharia Florestal, Universidade Federal dos Vales do Jequitinhonha e Mucuri (UFVJM), Diamantina/MG</a:t>
            </a:r>
            <a:endParaRPr/>
          </a:p>
        </p:txBody>
      </p:sp>
      <p:sp>
        <p:nvSpPr>
          <p:cNvPr id="84" name="Google Shape;84;p14"/>
          <p:cNvSpPr txBox="1"/>
          <p:nvPr/>
        </p:nvSpPr>
        <p:spPr>
          <a:xfrm>
            <a:off x="9251022" y="12847259"/>
            <a:ext cx="14093400" cy="67707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pt-BR" sz="3200" u="none" cap="none" strike="noStrike">
                <a:solidFill>
                  <a:srgbClr val="000000"/>
                </a:solidFill>
                <a:latin typeface="Times New Roman"/>
                <a:ea typeface="Times New Roman"/>
                <a:cs typeface="Times New Roman"/>
                <a:sym typeface="Times New Roman"/>
              </a:rPr>
              <a:t>*E-mail: lucianoemmert@yahoo.com.br</a:t>
            </a:r>
            <a:endParaRPr b="0" i="0" sz="3200" u="none" cap="none" strike="noStrike">
              <a:solidFill>
                <a:srgbClr val="000000"/>
              </a:solidFill>
              <a:latin typeface="Times New Roman"/>
              <a:ea typeface="Times New Roman"/>
              <a:cs typeface="Times New Roman"/>
              <a:sym typeface="Times New Roman"/>
            </a:endParaRPr>
          </a:p>
        </p:txBody>
      </p:sp>
      <p:sp>
        <p:nvSpPr>
          <p:cNvPr id="85" name="Google Shape;85;p14"/>
          <p:cNvSpPr/>
          <p:nvPr/>
        </p:nvSpPr>
        <p:spPr>
          <a:xfrm>
            <a:off x="1476822" y="21432796"/>
            <a:ext cx="14400000" cy="1638000"/>
          </a:xfrm>
          <a:prstGeom prst="roundRect">
            <a:avLst>
              <a:gd fmla="val 50000" name="adj"/>
            </a:avLst>
          </a:prstGeom>
          <a:solidFill>
            <a:srgbClr val="283D13"/>
          </a:solidFill>
          <a:ln cap="flat" cmpd="sng" w="25400">
            <a:solidFill>
              <a:srgbClr val="5481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pt-BR" sz="7200" u="none" cap="none" strike="noStrike">
                <a:solidFill>
                  <a:srgbClr val="F2F2F2"/>
                </a:solidFill>
                <a:latin typeface="Times New Roman"/>
                <a:ea typeface="Times New Roman"/>
                <a:cs typeface="Times New Roman"/>
                <a:sym typeface="Times New Roman"/>
              </a:rPr>
              <a:t>Material e Método</a:t>
            </a:r>
            <a:endParaRPr b="1" i="0" sz="1400" u="none" cap="none" strike="noStrike">
              <a:solidFill>
                <a:srgbClr val="F2F2F2"/>
              </a:solidFill>
              <a:latin typeface="Times New Roman"/>
              <a:ea typeface="Times New Roman"/>
              <a:cs typeface="Times New Roman"/>
              <a:sym typeface="Times New Roman"/>
            </a:endParaRPr>
          </a:p>
        </p:txBody>
      </p:sp>
      <p:sp>
        <p:nvSpPr>
          <p:cNvPr id="86" name="Google Shape;86;p14"/>
          <p:cNvSpPr/>
          <p:nvPr/>
        </p:nvSpPr>
        <p:spPr>
          <a:xfrm>
            <a:off x="16739886" y="28300467"/>
            <a:ext cx="14400000" cy="1638000"/>
          </a:xfrm>
          <a:prstGeom prst="roundRect">
            <a:avLst>
              <a:gd fmla="val 50000" name="adj"/>
            </a:avLst>
          </a:prstGeom>
          <a:solidFill>
            <a:srgbClr val="283D13"/>
          </a:solidFill>
          <a:ln cap="flat" cmpd="sng" w="25400">
            <a:solidFill>
              <a:srgbClr val="5481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pt-BR" sz="7200" u="none" cap="none" strike="noStrike">
                <a:solidFill>
                  <a:srgbClr val="F2F2F2"/>
                </a:solidFill>
                <a:latin typeface="Times New Roman"/>
                <a:ea typeface="Times New Roman"/>
                <a:cs typeface="Times New Roman"/>
                <a:sym typeface="Times New Roman"/>
              </a:rPr>
              <a:t>Conclusão</a:t>
            </a:r>
            <a:endParaRPr b="1" i="0" sz="1400" u="none" cap="none" strike="noStrike">
              <a:solidFill>
                <a:srgbClr val="F2F2F2"/>
              </a:solidFill>
              <a:latin typeface="Times New Roman"/>
              <a:ea typeface="Times New Roman"/>
              <a:cs typeface="Times New Roman"/>
              <a:sym typeface="Times New Roman"/>
            </a:endParaRPr>
          </a:p>
        </p:txBody>
      </p:sp>
      <p:sp>
        <p:nvSpPr>
          <p:cNvPr id="87" name="Google Shape;87;p14"/>
          <p:cNvSpPr txBox="1"/>
          <p:nvPr/>
        </p:nvSpPr>
        <p:spPr>
          <a:xfrm>
            <a:off x="1476822" y="20702797"/>
            <a:ext cx="13755600" cy="90505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4000"/>
              <a:buFont typeface="Arial"/>
              <a:buNone/>
            </a:pPr>
            <a:r>
              <a:rPr b="0" i="0" lang="pt-BR" sz="4000" u="none" cap="none" strike="noStrike">
                <a:solidFill>
                  <a:srgbClr val="000000"/>
                </a:solidFill>
                <a:latin typeface="Times New Roman"/>
                <a:ea typeface="Times New Roman"/>
                <a:cs typeface="Times New Roman"/>
                <a:sym typeface="Times New Roman"/>
              </a:rPr>
              <a:t>	</a:t>
            </a:r>
            <a:endParaRPr b="0" i="0" sz="4000" u="none" cap="none" strike="noStrike">
              <a:solidFill>
                <a:srgbClr val="000000"/>
              </a:solidFill>
              <a:latin typeface="Times New Roman"/>
              <a:ea typeface="Times New Roman"/>
              <a:cs typeface="Times New Roman"/>
              <a:sym typeface="Times New Roman"/>
            </a:endParaRPr>
          </a:p>
        </p:txBody>
      </p:sp>
      <p:sp>
        <p:nvSpPr>
          <p:cNvPr id="88" name="Google Shape;88;p14"/>
          <p:cNvSpPr/>
          <p:nvPr/>
        </p:nvSpPr>
        <p:spPr>
          <a:xfrm>
            <a:off x="0" y="0"/>
            <a:ext cx="32399288"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152400" y="152400"/>
            <a:ext cx="32399288"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90" name="Google Shape;90;p14"/>
          <p:cNvCxnSpPr/>
          <p:nvPr/>
        </p:nvCxnSpPr>
        <p:spPr>
          <a:xfrm>
            <a:off x="1557036" y="39514847"/>
            <a:ext cx="29641800" cy="0"/>
          </a:xfrm>
          <a:prstGeom prst="straightConnector1">
            <a:avLst/>
          </a:prstGeom>
          <a:noFill/>
          <a:ln cap="flat" cmpd="sng" w="76200">
            <a:solidFill>
              <a:srgbClr val="283D13"/>
            </a:solidFill>
            <a:prstDash val="solid"/>
            <a:round/>
            <a:headEnd len="sm" w="sm" type="none"/>
            <a:tailEnd len="sm" w="sm" type="none"/>
          </a:ln>
        </p:spPr>
      </p:cxnSp>
      <p:sp>
        <p:nvSpPr>
          <p:cNvPr id="91" name="Google Shape;91;p14"/>
          <p:cNvSpPr txBox="1"/>
          <p:nvPr/>
        </p:nvSpPr>
        <p:spPr>
          <a:xfrm>
            <a:off x="1685608" y="39912623"/>
            <a:ext cx="6010592"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pt-BR" sz="5000" u="none" cap="none" strike="noStrike">
                <a:solidFill>
                  <a:srgbClr val="283D13"/>
                </a:solidFill>
                <a:latin typeface="Times New Roman"/>
                <a:ea typeface="Times New Roman"/>
                <a:cs typeface="Times New Roman"/>
                <a:sym typeface="Times New Roman"/>
              </a:rPr>
              <a:t>Agradecimentos</a:t>
            </a:r>
            <a:r>
              <a:rPr b="1" i="0" lang="pt-BR" sz="4000" u="none" cap="none" strike="noStrike">
                <a:solidFill>
                  <a:srgbClr val="283D13"/>
                </a:solidFill>
                <a:latin typeface="Times New Roman"/>
                <a:ea typeface="Times New Roman"/>
                <a:cs typeface="Times New Roman"/>
                <a:sym typeface="Times New Roman"/>
              </a:rPr>
              <a:t>:</a:t>
            </a:r>
            <a:endParaRPr/>
          </a:p>
        </p:txBody>
      </p:sp>
      <p:sp>
        <p:nvSpPr>
          <p:cNvPr id="92" name="Google Shape;92;p14"/>
          <p:cNvSpPr/>
          <p:nvPr/>
        </p:nvSpPr>
        <p:spPr>
          <a:xfrm>
            <a:off x="16873462" y="14218096"/>
            <a:ext cx="14400000" cy="1638000"/>
          </a:xfrm>
          <a:prstGeom prst="roundRect">
            <a:avLst>
              <a:gd fmla="val 50000" name="adj"/>
            </a:avLst>
          </a:prstGeom>
          <a:solidFill>
            <a:srgbClr val="283D13"/>
          </a:solidFill>
          <a:ln cap="flat" cmpd="sng" w="25400">
            <a:solidFill>
              <a:srgbClr val="A8D0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pt-BR" sz="7200" u="none" cap="none" strike="noStrike">
                <a:solidFill>
                  <a:srgbClr val="F2F2F2"/>
                </a:solidFill>
                <a:latin typeface="Times New Roman"/>
                <a:ea typeface="Times New Roman"/>
                <a:cs typeface="Times New Roman"/>
                <a:sym typeface="Times New Roman"/>
              </a:rPr>
              <a:t>Resultados</a:t>
            </a:r>
            <a:endParaRPr b="1" i="0" sz="1400" u="none" cap="none" strike="noStrike">
              <a:solidFill>
                <a:srgbClr val="F2F2F2"/>
              </a:solidFill>
              <a:latin typeface="Times New Roman"/>
              <a:ea typeface="Times New Roman"/>
              <a:cs typeface="Times New Roman"/>
              <a:sym typeface="Times New Roman"/>
            </a:endParaRPr>
          </a:p>
        </p:txBody>
      </p:sp>
      <p:sp>
        <p:nvSpPr>
          <p:cNvPr id="93" name="Google Shape;93;p14"/>
          <p:cNvSpPr/>
          <p:nvPr/>
        </p:nvSpPr>
        <p:spPr>
          <a:xfrm>
            <a:off x="304800" y="304800"/>
            <a:ext cx="32399288"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4" name="Google Shape;94;p14"/>
          <p:cNvPicPr preferRelativeResize="0"/>
          <p:nvPr/>
        </p:nvPicPr>
        <p:blipFill rotWithShape="1">
          <a:blip r:embed="rId3">
            <a:alphaModFix/>
          </a:blip>
          <a:srcRect b="0" l="0" r="0" t="0"/>
          <a:stretch/>
        </p:blipFill>
        <p:spPr>
          <a:xfrm>
            <a:off x="0" y="31864"/>
            <a:ext cx="32399287" cy="5034371"/>
          </a:xfrm>
          <a:prstGeom prst="rect">
            <a:avLst/>
          </a:prstGeom>
          <a:noFill/>
          <a:ln>
            <a:noFill/>
          </a:ln>
        </p:spPr>
      </p:pic>
      <p:sp>
        <p:nvSpPr>
          <p:cNvPr id="95" name="Google Shape;95;p14"/>
          <p:cNvSpPr txBox="1"/>
          <p:nvPr/>
        </p:nvSpPr>
        <p:spPr>
          <a:xfrm>
            <a:off x="1476822" y="15900167"/>
            <a:ext cx="14399999" cy="526297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800" u="none" cap="none" strike="noStrike">
                <a:solidFill>
                  <a:srgbClr val="000000"/>
                </a:solidFill>
                <a:latin typeface="Arial"/>
                <a:ea typeface="Arial"/>
                <a:cs typeface="Arial"/>
                <a:sym typeface="Arial"/>
              </a:rPr>
              <a:t>O LiDAR terrestre (</a:t>
            </a:r>
            <a:r>
              <a:rPr b="0" i="1" lang="pt-BR" sz="2800" u="none" cap="none" strike="noStrike">
                <a:solidFill>
                  <a:srgbClr val="000000"/>
                </a:solidFill>
                <a:latin typeface="Arial"/>
                <a:ea typeface="Arial"/>
                <a:cs typeface="Arial"/>
                <a:sym typeface="Arial"/>
              </a:rPr>
              <a:t>Terrestrial Laser Scanning</a:t>
            </a:r>
            <a:r>
              <a:rPr b="0" i="0" lang="pt-BR" sz="2800" u="none" cap="none" strike="noStrike">
                <a:solidFill>
                  <a:srgbClr val="000000"/>
                </a:solidFill>
                <a:latin typeface="Arial"/>
                <a:ea typeface="Arial"/>
                <a:cs typeface="Arial"/>
                <a:sym typeface="Arial"/>
              </a:rPr>
              <a:t>, TLS) tem se mostrado uma ferramenta promissora para a obtenção de métricas florestais em ambientes tropicais (Coops et al., 2025; Gorgens et al., 2014). No entanto, seu uso na Amazônia é desafiador devido à densa vegetação e limitações operacionais, como peso do equipamento, acesso a áreas remotas e número de pontos de escaneamento (Arrizza et al., 2024). Diante disso, é essencial estabelecer protocolos de escaneamento que sejam ao mesmo tempo robustos e eficientes, viabilizando o uso do TLS em ambientes tropicais. Neste estudo, avaliamos a aplicação do TLS em uma floresta tropical densa no sul da Amazônia. Analisamos como a quantidade de pontos de escaneamento e refletores de referência afetam o levantamento e processamento de dados, entendendo como variações nesses aspectos podem ser utilizadas em busca de um protocolo padronizado e eficiente de coleta de dados na Amazônia, garantindo métricas robustas com menor esforço de campo.</a:t>
            </a:r>
            <a:endParaRPr b="0" i="0" sz="2800" u="none" cap="none" strike="noStrike">
              <a:solidFill>
                <a:srgbClr val="000000"/>
              </a:solidFill>
              <a:latin typeface="Arial"/>
              <a:ea typeface="Arial"/>
              <a:cs typeface="Arial"/>
              <a:sym typeface="Arial"/>
            </a:endParaRPr>
          </a:p>
        </p:txBody>
      </p:sp>
      <p:sp>
        <p:nvSpPr>
          <p:cNvPr id="96" name="Google Shape;96;p14"/>
          <p:cNvSpPr/>
          <p:nvPr/>
        </p:nvSpPr>
        <p:spPr>
          <a:xfrm>
            <a:off x="1476821" y="23153614"/>
            <a:ext cx="14399999" cy="138499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rPr b="0" i="0" lang="pt-BR" sz="2800" u="none" cap="none" strike="noStrike">
                <a:solidFill>
                  <a:schemeClr val="dk1"/>
                </a:solidFill>
                <a:latin typeface="Arial"/>
                <a:ea typeface="Arial"/>
                <a:cs typeface="Arial"/>
                <a:sym typeface="Arial"/>
              </a:rPr>
              <a:t>O estudo foi conduzido na Estação de Pesquisa Tanguro, situada em uma área de transição entre Amazônia e Cerrado no oeste do Mato Grosso, limite sul da bacia Amazônica (13°04'35.39"S; 52°23'08.85"O; Figura 1A). </a:t>
            </a:r>
            <a:endParaRPr b="0" i="0" sz="2800" u="none" cap="none" strike="noStrike">
              <a:solidFill>
                <a:schemeClr val="dk1"/>
              </a:solidFill>
              <a:latin typeface="Arial"/>
              <a:ea typeface="Arial"/>
              <a:cs typeface="Arial"/>
              <a:sym typeface="Arial"/>
            </a:endParaRPr>
          </a:p>
        </p:txBody>
      </p:sp>
      <p:pic>
        <p:nvPicPr>
          <p:cNvPr id="97" name="Google Shape;97;p14"/>
          <p:cNvPicPr preferRelativeResize="0"/>
          <p:nvPr/>
        </p:nvPicPr>
        <p:blipFill rotWithShape="1">
          <a:blip r:embed="rId4">
            <a:alphaModFix/>
          </a:blip>
          <a:srcRect b="0" l="0" r="0" t="0"/>
          <a:stretch/>
        </p:blipFill>
        <p:spPr>
          <a:xfrm>
            <a:off x="1587076" y="24660149"/>
            <a:ext cx="14178588" cy="7496767"/>
          </a:xfrm>
          <a:prstGeom prst="rect">
            <a:avLst/>
          </a:prstGeom>
          <a:noFill/>
          <a:ln>
            <a:noFill/>
          </a:ln>
        </p:spPr>
      </p:pic>
      <p:sp>
        <p:nvSpPr>
          <p:cNvPr id="98" name="Google Shape;98;p14"/>
          <p:cNvSpPr/>
          <p:nvPr/>
        </p:nvSpPr>
        <p:spPr>
          <a:xfrm>
            <a:off x="1587076" y="71967293"/>
            <a:ext cx="7751328" cy="224676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rPr b="0" i="0" lang="pt-BR" sz="2800" u="none" cap="none" strike="noStrike">
                <a:solidFill>
                  <a:schemeClr val="dk1"/>
                </a:solidFill>
                <a:latin typeface="Arial"/>
                <a:ea typeface="Arial"/>
                <a:cs typeface="Arial"/>
                <a:sym typeface="Arial"/>
              </a:rPr>
              <a:t>O estudo foi conduzido na Estação de Pesquisa Tanguro, situada em uma área de transição entre Amazônia e Cerrado no oeste do Mato Grosso, limite sul da bacia Amazônica (13°04'35.39"S; 52°23'08.85"O; Figura 1A). </a:t>
            </a:r>
            <a:endParaRPr b="0" i="0" sz="2800" u="none" cap="none" strike="noStrike">
              <a:solidFill>
                <a:schemeClr val="dk1"/>
              </a:solidFill>
              <a:latin typeface="Arial"/>
              <a:ea typeface="Arial"/>
              <a:cs typeface="Arial"/>
              <a:sym typeface="Arial"/>
            </a:endParaRPr>
          </a:p>
        </p:txBody>
      </p:sp>
      <p:sp>
        <p:nvSpPr>
          <p:cNvPr id="99" name="Google Shape;99;p14"/>
          <p:cNvSpPr/>
          <p:nvPr/>
        </p:nvSpPr>
        <p:spPr>
          <a:xfrm>
            <a:off x="1655353" y="33534659"/>
            <a:ext cx="14220000" cy="526297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rPr b="0" i="0" lang="pt-BR" sz="2800" u="none" cap="none" strike="noStrike">
                <a:solidFill>
                  <a:schemeClr val="dk1"/>
                </a:solidFill>
                <a:latin typeface="Arial"/>
                <a:ea typeface="Arial"/>
                <a:cs typeface="Arial"/>
                <a:sym typeface="Arial"/>
              </a:rPr>
              <a:t>Utilizamos o TLS RIEGL VZ-2000 em um transecto permanente de 20 × 200 m em floresta controle sem perturbação recente. O escaneamento foi realizado com taxa de 230.000 medições s⁻¹ (550 Hz), ângulos de varredura de 360° (horizontal) e 100° (vertical) e precisão nominal de 5 mm. Foram conduzimos dois protocolos de escaneamento. O Protocolo 1 (P1) incluiu 24 pontos de escaneamento em intervalos aproximadamente regulares no entorno e centro do transecto, além de um conjunto de 12 refletores para o registro dos pontos (Figura 1B). O segundo protocolo (P2) considerou 16 pontos de escaneamento no entorno do transecto sem o uso de refletores de referência (Figura 1C). Os dados do TLS foram processados nos softwares RISCAN PRO, QGIS e R. Para cada protocolo, avaliamos quatro parâmetros: (1) tempo de escaneamento em campo; (2) tempo de processamento dos dados; (3) erro médio de ajuste de posicionamento entre as nuvens de pontos; e (4) densidade de pontos.</a:t>
            </a:r>
            <a:endParaRPr b="0" i="0" sz="2800" u="none" cap="none" strike="noStrike">
              <a:solidFill>
                <a:schemeClr val="dk1"/>
              </a:solidFill>
              <a:latin typeface="Arial"/>
              <a:ea typeface="Arial"/>
              <a:cs typeface="Arial"/>
              <a:sym typeface="Arial"/>
            </a:endParaRPr>
          </a:p>
        </p:txBody>
      </p:sp>
      <p:sp>
        <p:nvSpPr>
          <p:cNvPr id="100" name="Google Shape;100;p14"/>
          <p:cNvSpPr txBox="1"/>
          <p:nvPr/>
        </p:nvSpPr>
        <p:spPr>
          <a:xfrm>
            <a:off x="1653747" y="32226097"/>
            <a:ext cx="1404524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pt-BR" sz="2400" u="none" cap="none" strike="noStrike">
                <a:solidFill>
                  <a:srgbClr val="000000"/>
                </a:solidFill>
                <a:latin typeface="Arial"/>
                <a:ea typeface="Arial"/>
                <a:cs typeface="Arial"/>
                <a:sym typeface="Arial"/>
              </a:rPr>
              <a:t>Figura 1 – Localização da área de estudo e desenho experimental. </a:t>
            </a:r>
            <a:r>
              <a:rPr b="0" i="0" lang="pt-BR" sz="2400" u="none" cap="none" strike="noStrike">
                <a:solidFill>
                  <a:srgbClr val="000000"/>
                </a:solidFill>
                <a:latin typeface="Arial"/>
                <a:ea typeface="Arial"/>
                <a:cs typeface="Arial"/>
                <a:sym typeface="Arial"/>
              </a:rPr>
              <a:t>(A) localização da área de estudo; (B) e (C) Desenho esquemático dos Protocolos.</a:t>
            </a:r>
            <a:endParaRPr b="1" i="0" sz="2400" u="none" cap="none" strike="noStrike">
              <a:solidFill>
                <a:srgbClr val="000000"/>
              </a:solidFill>
              <a:latin typeface="Arial"/>
              <a:ea typeface="Arial"/>
              <a:cs typeface="Arial"/>
              <a:sym typeface="Arial"/>
            </a:endParaRPr>
          </a:p>
        </p:txBody>
      </p:sp>
      <p:sp>
        <p:nvSpPr>
          <p:cNvPr id="101" name="Google Shape;101;p14"/>
          <p:cNvSpPr/>
          <p:nvPr/>
        </p:nvSpPr>
        <p:spPr>
          <a:xfrm>
            <a:off x="16898621" y="15900167"/>
            <a:ext cx="14399999" cy="224676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rPr b="0" i="0" lang="pt-BR" sz="2800" u="none" cap="none" strike="noStrike">
                <a:solidFill>
                  <a:schemeClr val="dk1"/>
                </a:solidFill>
                <a:latin typeface="Arial"/>
                <a:ea typeface="Arial"/>
                <a:cs typeface="Arial"/>
                <a:sym typeface="Arial"/>
              </a:rPr>
              <a:t>A redução de 33% no número de pontos de escaneamento entre os protocolos resultou em diminuições aproximadamente proporcionais no tempo de escaneamento em campo (38%) e na densidade da nuvem de pontos (39%). O erro médio de ajuste de posicionamento foi pouco afetado, com aumento de apenas 5,4%. O tempo de processamento apresentou a redução mais expressiva, diminuindo em 56% (Tabela 1).</a:t>
            </a:r>
            <a:endParaRPr b="0" i="0" sz="2800" u="none" cap="none" strike="noStrike">
              <a:solidFill>
                <a:schemeClr val="dk1"/>
              </a:solidFill>
              <a:latin typeface="Arial"/>
              <a:ea typeface="Arial"/>
              <a:cs typeface="Arial"/>
              <a:sym typeface="Arial"/>
            </a:endParaRPr>
          </a:p>
        </p:txBody>
      </p:sp>
      <p:graphicFrame>
        <p:nvGraphicFramePr>
          <p:cNvPr id="102" name="Google Shape;102;p14"/>
          <p:cNvGraphicFramePr/>
          <p:nvPr/>
        </p:nvGraphicFramePr>
        <p:xfrm>
          <a:off x="16739886" y="18787747"/>
          <a:ext cx="3000000" cy="3000000"/>
        </p:xfrm>
        <a:graphic>
          <a:graphicData uri="http://schemas.openxmlformats.org/drawingml/2006/table">
            <a:tbl>
              <a:tblPr>
                <a:noFill/>
                <a:tableStyleId>{FBF6D032-4683-4990-B172-8FBAB3F878A3}</a:tableStyleId>
              </a:tblPr>
              <a:tblGrid>
                <a:gridCol w="6687550"/>
                <a:gridCol w="2811150"/>
                <a:gridCol w="2811150"/>
                <a:gridCol w="2248900"/>
              </a:tblGrid>
              <a:tr h="271625">
                <a:tc>
                  <a:txBody>
                    <a:bodyPr/>
                    <a:lstStyle/>
                    <a:p>
                      <a:pPr indent="0" lvl="0" marL="0" marR="0" rtl="0" algn="l">
                        <a:lnSpc>
                          <a:spcPct val="115000"/>
                        </a:lnSpc>
                        <a:spcBef>
                          <a:spcPts val="0"/>
                        </a:spcBef>
                        <a:spcAft>
                          <a:spcPts val="0"/>
                        </a:spcAft>
                        <a:buClr>
                          <a:srgbClr val="000000"/>
                        </a:buClr>
                        <a:buSzPts val="2400"/>
                        <a:buFont typeface="Arial"/>
                        <a:buNone/>
                      </a:pPr>
                      <a:r>
                        <a:rPr b="1" lang="pt-BR" sz="2400" u="none" cap="none" strike="noStrike">
                          <a:solidFill>
                            <a:srgbClr val="000000"/>
                          </a:solidFill>
                          <a:latin typeface="Arial"/>
                          <a:ea typeface="Arial"/>
                          <a:cs typeface="Arial"/>
                          <a:sym typeface="Arial"/>
                        </a:rPr>
                        <a:t>Parâmetro</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b="1" lang="pt-BR" sz="2400" u="none" cap="none" strike="noStrike">
                          <a:solidFill>
                            <a:srgbClr val="000000"/>
                          </a:solidFill>
                          <a:latin typeface="Arial"/>
                          <a:ea typeface="Arial"/>
                          <a:cs typeface="Arial"/>
                          <a:sym typeface="Arial"/>
                        </a:rPr>
                        <a:t>Protocolo 1</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b="1" lang="pt-BR" sz="2400" u="none" cap="none" strike="noStrike">
                          <a:solidFill>
                            <a:srgbClr val="000000"/>
                          </a:solidFill>
                          <a:latin typeface="Arial"/>
                          <a:ea typeface="Arial"/>
                          <a:cs typeface="Arial"/>
                          <a:sym typeface="Arial"/>
                        </a:rPr>
                        <a:t>Protocolo 2</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b="1" lang="pt-BR" sz="2400" u="none" cap="none" strike="noStrike">
                          <a:solidFill>
                            <a:srgbClr val="000000"/>
                          </a:solidFill>
                          <a:latin typeface="Arial"/>
                          <a:ea typeface="Arial"/>
                          <a:cs typeface="Arial"/>
                          <a:sym typeface="Arial"/>
                        </a:rPr>
                        <a:t>Diferença (%)</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1625">
                <a:tc>
                  <a:txBody>
                    <a:bodyPr/>
                    <a:lstStyle/>
                    <a:p>
                      <a:pPr indent="0" lvl="0" marL="0" marR="0" rtl="0" algn="l">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Número de pontos de escaneamento</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24</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16</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33</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1625">
                <a:tc>
                  <a:txBody>
                    <a:bodyPr/>
                    <a:lstStyle/>
                    <a:p>
                      <a:pPr indent="0" lvl="0" marL="0" marR="0" rtl="0" algn="l">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Número de refletores</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12</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0</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1625">
                <a:tc>
                  <a:txBody>
                    <a:bodyPr/>
                    <a:lstStyle/>
                    <a:p>
                      <a:pPr indent="0" lvl="0" marL="0" marR="0" rtl="0" algn="l">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Tempo de escaneamento (hh:mm:ss)</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13:45:00</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08:32:00</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38</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1625">
                <a:tc>
                  <a:txBody>
                    <a:bodyPr/>
                    <a:lstStyle/>
                    <a:p>
                      <a:pPr indent="0" lvl="0" marL="0" marR="0" rtl="0" algn="l">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Tempo de processamento (hh:mm:ss)</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00:25:18</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00:11:07</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56</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1625">
                <a:tc>
                  <a:txBody>
                    <a:bodyPr/>
                    <a:lstStyle/>
                    <a:p>
                      <a:pPr indent="0" lvl="0" marL="0" marR="0" rtl="0" algn="l">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Erro médio de ajuste de posicionamento (cm)</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1,86</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1,96</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5,4</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1625">
                <a:tc>
                  <a:txBody>
                    <a:bodyPr/>
                    <a:lstStyle/>
                    <a:p>
                      <a:pPr indent="0" lvl="0" marL="0" marR="0" rtl="0" algn="l">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Densidade de pontos (pontos m</a:t>
                      </a:r>
                      <a:r>
                        <a:rPr baseline="30000" lang="pt-BR" sz="2400" u="none" cap="none" strike="noStrike">
                          <a:solidFill>
                            <a:srgbClr val="000000"/>
                          </a:solidFill>
                          <a:latin typeface="Arial"/>
                          <a:ea typeface="Arial"/>
                          <a:cs typeface="Arial"/>
                          <a:sym typeface="Arial"/>
                        </a:rPr>
                        <a:t>-2</a:t>
                      </a:r>
                      <a:r>
                        <a:rPr lang="pt-BR" sz="2400" u="none" cap="none" strike="noStrike">
                          <a:solidFill>
                            <a:srgbClr val="000000"/>
                          </a:solidFill>
                          <a:latin typeface="Arial"/>
                          <a:ea typeface="Arial"/>
                          <a:cs typeface="Arial"/>
                          <a:sym typeface="Arial"/>
                        </a:rPr>
                        <a:t>)</a:t>
                      </a:r>
                      <a:endParaRPr sz="2400" u="none" cap="none" strike="noStrike">
                        <a:latin typeface="Calibri"/>
                        <a:ea typeface="Calibri"/>
                        <a:cs typeface="Calibri"/>
                        <a:sym typeface="Calibri"/>
                      </a:endParaRPr>
                    </a:p>
                  </a:txBody>
                  <a:tcPr marT="0" marB="0" marR="44450" marL="44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177.854</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109.129</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400"/>
                        <a:buFont typeface="Arial"/>
                        <a:buNone/>
                      </a:pPr>
                      <a:r>
                        <a:rPr lang="pt-BR" sz="2400" u="none" cap="none" strike="noStrike">
                          <a:solidFill>
                            <a:srgbClr val="000000"/>
                          </a:solidFill>
                          <a:latin typeface="Arial"/>
                          <a:ea typeface="Arial"/>
                          <a:cs typeface="Arial"/>
                          <a:sym typeface="Arial"/>
                        </a:rPr>
                        <a:t>39</a:t>
                      </a:r>
                      <a:endParaRPr sz="2400" u="none" cap="none" strike="noStrike">
                        <a:latin typeface="Calibri"/>
                        <a:ea typeface="Calibri"/>
                        <a:cs typeface="Calibri"/>
                        <a:sym typeface="Calibri"/>
                      </a:endParaRPr>
                    </a:p>
                  </a:txBody>
                  <a:tcPr marT="0" marB="0" marR="44450" marL="44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03" name="Google Shape;103;p14"/>
          <p:cNvSpPr txBox="1"/>
          <p:nvPr/>
        </p:nvSpPr>
        <p:spPr>
          <a:xfrm>
            <a:off x="17141453" y="18252884"/>
            <a:ext cx="1375560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Arial"/>
                <a:ea typeface="Arial"/>
                <a:cs typeface="Arial"/>
                <a:sym typeface="Arial"/>
              </a:rPr>
              <a:t>Tabela 1 – Parâmetros avaliados nos protocolos de escaneamento</a:t>
            </a:r>
            <a:r>
              <a:rPr b="1" i="0" lang="pt-BR" sz="2400" u="none" cap="none" strike="noStrike">
                <a:solidFill>
                  <a:srgbClr val="44546A"/>
                </a:solidFill>
                <a:latin typeface="Arial"/>
                <a:ea typeface="Arial"/>
                <a:cs typeface="Arial"/>
                <a:sym typeface="Arial"/>
              </a:rPr>
              <a:t>.</a:t>
            </a:r>
            <a:endParaRPr b="1" i="1" sz="2400" u="none" cap="none" strike="noStrike">
              <a:solidFill>
                <a:srgbClr val="44546A"/>
              </a:solidFill>
              <a:latin typeface="Calibri"/>
              <a:ea typeface="Calibri"/>
              <a:cs typeface="Calibri"/>
              <a:sym typeface="Calibri"/>
            </a:endParaRPr>
          </a:p>
        </p:txBody>
      </p:sp>
      <p:sp>
        <p:nvSpPr>
          <p:cNvPr id="104" name="Google Shape;104;p14"/>
          <p:cNvSpPr txBox="1"/>
          <p:nvPr/>
        </p:nvSpPr>
        <p:spPr>
          <a:xfrm>
            <a:off x="16598758" y="21682333"/>
            <a:ext cx="14699862" cy="69865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800" u="none" cap="none" strike="noStrike">
                <a:solidFill>
                  <a:srgbClr val="000000"/>
                </a:solidFill>
                <a:latin typeface="Arial"/>
                <a:ea typeface="Arial"/>
                <a:cs typeface="Arial"/>
                <a:sym typeface="Arial"/>
              </a:rPr>
              <a:t>Como esperado, reduções de pontos de escaneamento reduziram o tempo de coleta em campo. Mas, a economia mais expressiva em tempo de processamento (56%) mostrou que uma das principais vantagens é a redução da demanda computacional devido ao grande volume de dados (Calders et al., 2015). A ausência de refletores e o menor número de pontos de escaneamento tiveram pouco impacto no ajuste do posicionamento, o qual influencia a qualidade da representação tridimensional dos alvos escaneados (Stampfer, 2024). </a:t>
            </a:r>
            <a:r>
              <a:rPr b="0" i="0" lang="pt-BR" sz="2800" u="none" cap="none" strike="noStrike">
                <a:solidFill>
                  <a:schemeClr val="dk1"/>
                </a:solidFill>
                <a:latin typeface="Arial"/>
                <a:ea typeface="Arial"/>
                <a:cs typeface="Arial"/>
                <a:sym typeface="Arial"/>
              </a:rPr>
              <a:t>Apesar da boa performance geral, o ângulo vertical limitado do VZ-2000 (100°, de –40° a +60°) restringe o escaneamento do dossel a curtas distâncias (Wilkes et al., 2017). De fato, acerca dos scanners que posicionamos nas bordas do transecto, nossas impressões indicam que posicionar o equipamento mais distante das bordas do transecto pode melhorar a representação das copas logo acima do scanner. Nesse sentido, se o objetivo de um estudo for obter informações direcionadas às copas, além de scanners mais afastados das parcelas, os pontos centrais de escaneamento horizontal, como empregados no P1 (Figura 1B), podem ser substituídos por escaneamentos verticais a 90º (Nunes et al., 2023).</a:t>
            </a:r>
            <a:endParaRPr b="0" i="0" sz="2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105" name="Google Shape;105;p14"/>
          <p:cNvSpPr txBox="1"/>
          <p:nvPr/>
        </p:nvSpPr>
        <p:spPr>
          <a:xfrm>
            <a:off x="16798836" y="30021222"/>
            <a:ext cx="14400000" cy="310854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800" u="none" cap="none" strike="noStrike">
                <a:solidFill>
                  <a:srgbClr val="000000"/>
                </a:solidFill>
                <a:latin typeface="Arial"/>
                <a:ea typeface="Arial"/>
                <a:cs typeface="Arial"/>
                <a:sym typeface="Arial"/>
              </a:rPr>
              <a:t>Variações no número de pontos de escaneamento e no uso de refletores afetam a densidade de pontos, o tempo de coleta em campo e o processamento dos dados, mas têm impacto mínimo na qualidade do ajuste entre as nuvens. Esses resultados indicam que é possível otimizar o uso do TLS em florestas tropicais densas, reduzindo custos operacionais sem comprometer a precisão. Novas coletas sob diferentes condições ambientais poderão refinar esses achados e subsidiar o desenvolvimento de um protocolo eficiente e aplicável à realidade da floresta Amazônica</a:t>
            </a:r>
            <a:endParaRPr b="0" i="0" sz="2800" u="none" cap="none" strike="noStrike">
              <a:solidFill>
                <a:srgbClr val="000000"/>
              </a:solidFill>
              <a:latin typeface="Arial"/>
              <a:ea typeface="Arial"/>
              <a:cs typeface="Arial"/>
              <a:sym typeface="Arial"/>
            </a:endParaRPr>
          </a:p>
        </p:txBody>
      </p:sp>
      <p:pic>
        <p:nvPicPr>
          <p:cNvPr descr="IPAM Amazônia - YouTube" id="106" name="Google Shape;106;p14"/>
          <p:cNvPicPr preferRelativeResize="0"/>
          <p:nvPr/>
        </p:nvPicPr>
        <p:blipFill rotWithShape="1">
          <a:blip r:embed="rId5">
            <a:alphaModFix/>
          </a:blip>
          <a:srcRect b="14840" l="16798" r="17800" t="12390"/>
          <a:stretch/>
        </p:blipFill>
        <p:spPr>
          <a:xfrm>
            <a:off x="29824260" y="40016415"/>
            <a:ext cx="1657013" cy="1843677"/>
          </a:xfrm>
          <a:prstGeom prst="rect">
            <a:avLst/>
          </a:prstGeom>
          <a:noFill/>
          <a:ln>
            <a:noFill/>
          </a:ln>
        </p:spPr>
      </p:pic>
      <p:pic>
        <p:nvPicPr>
          <p:cNvPr descr="Marca INPA" id="107" name="Google Shape;107;p14"/>
          <p:cNvPicPr preferRelativeResize="0"/>
          <p:nvPr/>
        </p:nvPicPr>
        <p:blipFill rotWithShape="1">
          <a:blip r:embed="rId6">
            <a:alphaModFix/>
          </a:blip>
          <a:srcRect b="0" l="0" r="0" t="0"/>
          <a:stretch/>
        </p:blipFill>
        <p:spPr>
          <a:xfrm>
            <a:off x="22021433" y="39918606"/>
            <a:ext cx="2403807" cy="2039295"/>
          </a:xfrm>
          <a:prstGeom prst="rect">
            <a:avLst/>
          </a:prstGeom>
          <a:noFill/>
          <a:ln>
            <a:noFill/>
          </a:ln>
        </p:spPr>
      </p:pic>
      <p:pic>
        <p:nvPicPr>
          <p:cNvPr descr="Texto&#10;&#10;O conteúdo gerado por IA pode estar incorreto." id="108" name="Google Shape;108;p14"/>
          <p:cNvPicPr preferRelativeResize="0"/>
          <p:nvPr/>
        </p:nvPicPr>
        <p:blipFill rotWithShape="1">
          <a:blip r:embed="rId7">
            <a:alphaModFix/>
          </a:blip>
          <a:srcRect b="10598" l="4966" r="5736" t="8934"/>
          <a:stretch/>
        </p:blipFill>
        <p:spPr>
          <a:xfrm>
            <a:off x="16684652" y="40054625"/>
            <a:ext cx="4847070" cy="1767257"/>
          </a:xfrm>
          <a:prstGeom prst="rect">
            <a:avLst/>
          </a:prstGeom>
          <a:noFill/>
          <a:ln>
            <a:noFill/>
          </a:ln>
        </p:spPr>
      </p:pic>
      <p:pic>
        <p:nvPicPr>
          <p:cNvPr descr="Yale School of Environment (YSE) Environmental Fellows Program 2025  (Funded) Deadline: January 7, 2025 – mucuruzi.com" id="109" name="Google Shape;109;p14"/>
          <p:cNvPicPr preferRelativeResize="0"/>
          <p:nvPr/>
        </p:nvPicPr>
        <p:blipFill rotWithShape="1">
          <a:blip r:embed="rId8">
            <a:alphaModFix/>
          </a:blip>
          <a:srcRect b="25668" l="18827" r="12744" t="30543"/>
          <a:stretch/>
        </p:blipFill>
        <p:spPr>
          <a:xfrm>
            <a:off x="17126671" y="60660385"/>
            <a:ext cx="4242216" cy="1357339"/>
          </a:xfrm>
          <a:prstGeom prst="rect">
            <a:avLst/>
          </a:prstGeom>
          <a:noFill/>
          <a:ln>
            <a:noFill/>
          </a:ln>
        </p:spPr>
      </p:pic>
      <p:pic>
        <p:nvPicPr>
          <p:cNvPr descr="Observatório da Torre Alta da Amazônia (ATTO) — Ministério da Ciência,  Tecnologia e Inovação" id="110" name="Google Shape;110;p14"/>
          <p:cNvPicPr preferRelativeResize="0"/>
          <p:nvPr/>
        </p:nvPicPr>
        <p:blipFill rotWithShape="1">
          <a:blip r:embed="rId9">
            <a:alphaModFix/>
          </a:blip>
          <a:srcRect b="0" l="0" r="0" t="0"/>
          <a:stretch/>
        </p:blipFill>
        <p:spPr>
          <a:xfrm>
            <a:off x="12505216" y="40015822"/>
            <a:ext cx="3689725" cy="1844863"/>
          </a:xfrm>
          <a:prstGeom prst="rect">
            <a:avLst/>
          </a:prstGeom>
          <a:noFill/>
          <a:ln>
            <a:noFill/>
          </a:ln>
        </p:spPr>
      </p:pic>
      <p:pic>
        <p:nvPicPr>
          <p:cNvPr descr="Nunataryuk - Max Planck Institute" id="111" name="Google Shape;111;p14"/>
          <p:cNvPicPr preferRelativeResize="0"/>
          <p:nvPr/>
        </p:nvPicPr>
        <p:blipFill rotWithShape="1">
          <a:blip r:embed="rId10">
            <a:alphaModFix/>
          </a:blip>
          <a:srcRect b="0" l="0" r="0" t="0"/>
          <a:stretch/>
        </p:blipFill>
        <p:spPr>
          <a:xfrm>
            <a:off x="6903175" y="40419834"/>
            <a:ext cx="5112330" cy="1036838"/>
          </a:xfrm>
          <a:prstGeom prst="rect">
            <a:avLst/>
          </a:prstGeom>
          <a:noFill/>
          <a:ln>
            <a:noFill/>
          </a:ln>
        </p:spPr>
      </p:pic>
      <p:sp>
        <p:nvSpPr>
          <p:cNvPr id="112" name="Google Shape;112;p14"/>
          <p:cNvSpPr/>
          <p:nvPr/>
        </p:nvSpPr>
        <p:spPr>
          <a:xfrm>
            <a:off x="16739886" y="33182821"/>
            <a:ext cx="14378736" cy="1638000"/>
          </a:xfrm>
          <a:prstGeom prst="roundRect">
            <a:avLst>
              <a:gd fmla="val 50000" name="adj"/>
            </a:avLst>
          </a:prstGeom>
          <a:solidFill>
            <a:srgbClr val="283D13"/>
          </a:solidFill>
          <a:ln cap="flat" cmpd="sng" w="25400">
            <a:solidFill>
              <a:srgbClr val="5481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pt-BR" sz="7200" u="none" cap="none" strike="noStrike">
                <a:solidFill>
                  <a:srgbClr val="F2F2F2"/>
                </a:solidFill>
                <a:latin typeface="Times New Roman"/>
                <a:ea typeface="Times New Roman"/>
                <a:cs typeface="Times New Roman"/>
                <a:sym typeface="Times New Roman"/>
              </a:rPr>
              <a:t>Referências</a:t>
            </a:r>
            <a:endParaRPr b="1" i="0" sz="1400" u="none" cap="none" strike="noStrike">
              <a:solidFill>
                <a:srgbClr val="F2F2F2"/>
              </a:solidFill>
              <a:latin typeface="Times New Roman"/>
              <a:ea typeface="Times New Roman"/>
              <a:cs typeface="Times New Roman"/>
              <a:sym typeface="Times New Roman"/>
            </a:endParaRPr>
          </a:p>
        </p:txBody>
      </p:sp>
      <p:sp>
        <p:nvSpPr>
          <p:cNvPr id="113" name="Google Shape;113;p14"/>
          <p:cNvSpPr txBox="1"/>
          <p:nvPr/>
        </p:nvSpPr>
        <p:spPr>
          <a:xfrm>
            <a:off x="16898620" y="34950891"/>
            <a:ext cx="14300215" cy="4408323"/>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COOPS, N. C., IRWIN, L. A. K., SEELY, H. S. et al. Advances in Laser Scanning to Assess Carbon in Forests: From Ground-Based to Space-Based Sensors, Curr. For. Reports, 11, 11, </a:t>
            </a:r>
            <a:r>
              <a:rPr b="0" i="0" lang="pt-BR" sz="1400" u="sng" cap="none" strike="noStrike">
                <a:solidFill>
                  <a:srgbClr val="0563C1"/>
                </a:solidFill>
                <a:latin typeface="Arial"/>
                <a:ea typeface="Arial"/>
                <a:cs typeface="Arial"/>
                <a:sym typeface="Arial"/>
                <a:hlinkClick r:id="rId11">
                  <a:extLst>
                    <a:ext uri="{A12FA001-AC4F-418D-AE19-62706E023703}">
                      <ahyp:hlinkClr val="tx"/>
                    </a:ext>
                  </a:extLst>
                </a:hlinkClick>
              </a:rPr>
              <a:t>https://doi.org/10.1007/s40725-024-00242-4</a:t>
            </a:r>
            <a:r>
              <a:rPr b="0" i="0" lang="pt-BR" sz="1400" u="none" cap="none" strike="noStrike">
                <a:solidFill>
                  <a:srgbClr val="000000"/>
                </a:solidFill>
                <a:latin typeface="Arial"/>
                <a:ea typeface="Arial"/>
                <a:cs typeface="Arial"/>
                <a:sym typeface="Arial"/>
              </a:rPr>
              <a:t>, 2025.</a:t>
            </a:r>
            <a:endParaRPr/>
          </a:p>
          <a:p>
            <a:pPr indent="0" lvl="0" marL="0" marR="0" rtl="0" algn="just">
              <a:lnSpc>
                <a:spcPct val="115000"/>
              </a:lnSpc>
              <a:spcBef>
                <a:spcPts val="8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GORGENS, E. B., SILVA, A. G. P. DA, RODRIGUEZ, L. C. E.: LIDAR: aplicações florestais, 1st ed., edited by: Gorgens, E. B., Silva, A. G. P. da, and Rodriguez, L. C. E., CRV, Curitiba, PR, 132 pp., 2014</a:t>
            </a:r>
            <a:endParaRPr/>
          </a:p>
          <a:p>
            <a:pPr indent="0" lvl="0" marL="0" marR="0" rtl="0" algn="just">
              <a:lnSpc>
                <a:spcPct val="115000"/>
              </a:lnSpc>
              <a:spcBef>
                <a:spcPts val="8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ARRIZZA, S., MARRAS, S., FERRARA, R., PELLIZZARO, G. Terrestrial Laser Scanning (TLS) for tree structure studies: a review of methods for wood-leaf classifications from 3D point clouds, Remote Sens. Appl. Soc. Environ., 36, 101364, </a:t>
            </a:r>
            <a:r>
              <a:rPr b="0" i="0" lang="pt-BR" sz="1400" u="sng" cap="none" strike="noStrike">
                <a:solidFill>
                  <a:srgbClr val="000000"/>
                </a:solidFill>
                <a:latin typeface="Arial"/>
                <a:ea typeface="Arial"/>
                <a:cs typeface="Arial"/>
                <a:sym typeface="Arial"/>
                <a:hlinkClick r:id="rId12">
                  <a:extLst>
                    <a:ext uri="{A12FA001-AC4F-418D-AE19-62706E023703}">
                      <ahyp:hlinkClr val="tx"/>
                    </a:ext>
                  </a:extLst>
                </a:hlinkClick>
              </a:rPr>
              <a:t>https://doi.org/10.1016/j.rsase.2024.101364</a:t>
            </a:r>
            <a:r>
              <a:rPr b="0" i="0" lang="pt-BR" sz="1400" u="none" cap="none" strike="noStrike">
                <a:solidFill>
                  <a:srgbClr val="000000"/>
                </a:solidFill>
                <a:latin typeface="Arial"/>
                <a:ea typeface="Arial"/>
                <a:cs typeface="Arial"/>
                <a:sym typeface="Arial"/>
              </a:rPr>
              <a:t>., 2024</a:t>
            </a:r>
            <a:endParaRPr/>
          </a:p>
          <a:p>
            <a:pPr indent="0" lvl="0" marL="0" marR="0" rtl="0" algn="just">
              <a:lnSpc>
                <a:spcPct val="115000"/>
              </a:lnSpc>
              <a:spcBef>
                <a:spcPts val="8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CALDERS, K., NEWNHAM, G., ARMSTON, J. et al. Terrestrial LIDAR for forest monitoring, Chapter 2.10 in GOFC-GOLD (2015) A sourcebook of methods and procedures for monitoring and reporting anthropogenic greenhouse gas emissions and removals associated with deforestation, gains and losses of carbon sto, GOFC-GOLD Rep. version COP21–1,(GOFC-GOLD L. Cover Proj. Off. Wageningen Univ. Netherlands), 2015</a:t>
            </a:r>
            <a:endParaRPr/>
          </a:p>
          <a:p>
            <a:pPr indent="0" lvl="0" marL="0" marR="0" rtl="0" algn="just">
              <a:lnSpc>
                <a:spcPct val="115000"/>
              </a:lnSpc>
              <a:spcBef>
                <a:spcPts val="8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NUNES, M. H., VAZ, M. C., CAMARGO, J. L. C. et al. Edge effects on tree architecture exacerbate biomass loss of fragmented Amazonian forests, Nat. Commun., 14, 8129, </a:t>
            </a:r>
            <a:r>
              <a:rPr b="0" i="0" lang="pt-BR" sz="1400" u="sng" cap="none" strike="noStrike">
                <a:solidFill>
                  <a:srgbClr val="000000"/>
                </a:solidFill>
                <a:latin typeface="Arial"/>
                <a:ea typeface="Arial"/>
                <a:cs typeface="Arial"/>
                <a:sym typeface="Arial"/>
                <a:hlinkClick r:id="rId13">
                  <a:extLst>
                    <a:ext uri="{A12FA001-AC4F-418D-AE19-62706E023703}">
                      <ahyp:hlinkClr val="tx"/>
                    </a:ext>
                  </a:extLst>
                </a:hlinkClick>
              </a:rPr>
              <a:t>https://doi.org/10.1038/s41467-023-44004-5</a:t>
            </a:r>
            <a:r>
              <a:rPr b="0" i="0" lang="pt-BR" sz="1400" u="none" cap="none" strike="noStrike">
                <a:solidFill>
                  <a:srgbClr val="000000"/>
                </a:solidFill>
                <a:latin typeface="Arial"/>
                <a:ea typeface="Arial"/>
                <a:cs typeface="Arial"/>
                <a:sym typeface="Arial"/>
              </a:rPr>
              <a:t>, 2023</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8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STAMPFER, L. Live processing and feedback on a combined laser scanning and photogrammetric documentation workflow, Int. Arch. Photogramm. Remote Sens. Spat. Inf. Sci., XLVIII-2/W, 429–436, </a:t>
            </a:r>
            <a:r>
              <a:rPr b="0" i="0" lang="pt-BR" sz="1400" u="sng" cap="none" strike="noStrike">
                <a:solidFill>
                  <a:srgbClr val="000000"/>
                </a:solidFill>
                <a:latin typeface="Arial"/>
                <a:ea typeface="Arial"/>
                <a:cs typeface="Arial"/>
                <a:sym typeface="Arial"/>
                <a:hlinkClick r:id="rId14">
                  <a:extLst>
                    <a:ext uri="{A12FA001-AC4F-418D-AE19-62706E023703}">
                      <ahyp:hlinkClr val="tx"/>
                    </a:ext>
                  </a:extLst>
                </a:hlinkClick>
              </a:rPr>
              <a:t>https://doi.org/10.5194/isprs-archives-XLVIII-2-W4-2024-429-2024</a:t>
            </a:r>
            <a:r>
              <a:rPr b="0" i="0" lang="pt-BR" sz="1400" u="none" cap="none" strike="noStrike">
                <a:solidFill>
                  <a:srgbClr val="000000"/>
                </a:solidFill>
                <a:latin typeface="Arial"/>
                <a:ea typeface="Arial"/>
                <a:cs typeface="Arial"/>
                <a:sym typeface="Arial"/>
              </a:rPr>
              <a:t>, 2024</a:t>
            </a:r>
            <a:endParaRPr/>
          </a:p>
          <a:p>
            <a:pPr indent="0" lvl="0" marL="0" marR="0" rtl="0" algn="just">
              <a:lnSpc>
                <a:spcPct val="115000"/>
              </a:lnSpc>
              <a:spcBef>
                <a:spcPts val="80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WILKES, P., LAU, A., DISNEY, M. et al. Data acquisition considerations for Terrestrial Laser Scanning of forest plots, Remote Sens. Environ., 196, 140–153, </a:t>
            </a:r>
            <a:r>
              <a:rPr b="0" i="0" lang="pt-BR" sz="1400" u="sng" cap="none" strike="noStrike">
                <a:solidFill>
                  <a:srgbClr val="000000"/>
                </a:solidFill>
                <a:latin typeface="Arial"/>
                <a:ea typeface="Arial"/>
                <a:cs typeface="Arial"/>
                <a:sym typeface="Arial"/>
                <a:hlinkClick r:id="rId15">
                  <a:extLst>
                    <a:ext uri="{A12FA001-AC4F-418D-AE19-62706E023703}">
                      <ahyp:hlinkClr val="tx"/>
                    </a:ext>
                  </a:extLst>
                </a:hlinkClick>
              </a:rPr>
              <a:t>https://doi.org/10.1016/j.rse.2017.04.030</a:t>
            </a:r>
            <a:r>
              <a:rPr b="0" i="0" lang="pt-BR" sz="1400" u="none" cap="none" strike="noStrike">
                <a:solidFill>
                  <a:srgbClr val="000000"/>
                </a:solidFill>
                <a:latin typeface="Arial"/>
                <a:ea typeface="Arial"/>
                <a:cs typeface="Arial"/>
                <a:sym typeface="Arial"/>
              </a:rPr>
              <a:t>, 2017</a:t>
            </a:r>
            <a:endParaRPr b="0" i="0" sz="1400" u="none" cap="none" strike="noStrike">
              <a:solidFill>
                <a:srgbClr val="000000"/>
              </a:solidFill>
              <a:latin typeface="Calibri"/>
              <a:ea typeface="Calibri"/>
              <a:cs typeface="Calibri"/>
              <a:sym typeface="Calibri"/>
            </a:endParaRPr>
          </a:p>
        </p:txBody>
      </p:sp>
      <p:pic>
        <p:nvPicPr>
          <p:cNvPr descr="Masters and Certificate Application System" id="114" name="Google Shape;114;p14"/>
          <p:cNvPicPr preferRelativeResize="0"/>
          <p:nvPr/>
        </p:nvPicPr>
        <p:blipFill rotWithShape="1">
          <a:blip r:embed="rId16">
            <a:alphaModFix/>
          </a:blip>
          <a:srcRect b="0" l="0" r="0" t="0"/>
          <a:stretch/>
        </p:blipFill>
        <p:spPr>
          <a:xfrm>
            <a:off x="24914951" y="40419141"/>
            <a:ext cx="4419600" cy="103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Tema do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2023-10-26T12:02:38Z</dcterms:created>
  <dc:creator>Tayna</dc:creator>
</cp:coreProperties>
</file>